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</p:sldMasterIdLst>
  <p:notesMasterIdLst>
    <p:notesMasterId r:id="rId27"/>
  </p:notesMasterIdLst>
  <p:sldIdLst>
    <p:sldId id="257" r:id="rId5"/>
    <p:sldId id="258" r:id="rId6"/>
    <p:sldId id="987" r:id="rId7"/>
    <p:sldId id="1013" r:id="rId8"/>
    <p:sldId id="998" r:id="rId9"/>
    <p:sldId id="999" r:id="rId10"/>
    <p:sldId id="1000" r:id="rId11"/>
    <p:sldId id="1001" r:id="rId12"/>
    <p:sldId id="1014" r:id="rId13"/>
    <p:sldId id="1015" r:id="rId14"/>
    <p:sldId id="1004" r:id="rId15"/>
    <p:sldId id="1012" r:id="rId16"/>
    <p:sldId id="989" r:id="rId17"/>
    <p:sldId id="997" r:id="rId18"/>
    <p:sldId id="1006" r:id="rId19"/>
    <p:sldId id="1007" r:id="rId20"/>
    <p:sldId id="1008" r:id="rId21"/>
    <p:sldId id="1009" r:id="rId22"/>
    <p:sldId id="1010" r:id="rId23"/>
    <p:sldId id="1011" r:id="rId24"/>
    <p:sldId id="996" r:id="rId25"/>
    <p:sldId id="995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7">
          <p15:clr>
            <a:srgbClr val="A4A3A4"/>
          </p15:clr>
        </p15:guide>
        <p15:guide id="2" pos="4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61" autoAdjust="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>
        <p:guide orient="horz" pos="717"/>
        <p:guide pos="4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hyperlink" Target="https://www.queensu.ca/its/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0.svg"/><Relationship Id="rId1" Type="http://schemas.openxmlformats.org/officeDocument/2006/relationships/image" Target="../media/image8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57.svg"/><Relationship Id="rId1" Type="http://schemas.openxmlformats.org/officeDocument/2006/relationships/image" Target="../media/image33.png"/><Relationship Id="rId6" Type="http://schemas.openxmlformats.org/officeDocument/2006/relationships/image" Target="../media/image61.svg"/><Relationship Id="rId5" Type="http://schemas.openxmlformats.org/officeDocument/2006/relationships/image" Target="../media/image35.png"/><Relationship Id="rId4" Type="http://schemas.openxmlformats.org/officeDocument/2006/relationships/image" Target="../media/image5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9.png"/><Relationship Id="rId7" Type="http://schemas.openxmlformats.org/officeDocument/2006/relationships/image" Target="../media/image7.png"/><Relationship Id="rId2" Type="http://schemas.openxmlformats.org/officeDocument/2006/relationships/image" Target="../media/image67.svg"/><Relationship Id="rId1" Type="http://schemas.openxmlformats.org/officeDocument/2006/relationships/image" Target="../media/image38.png"/><Relationship Id="rId6" Type="http://schemas.openxmlformats.org/officeDocument/2006/relationships/image" Target="../media/image70.svg"/><Relationship Id="rId5" Type="http://schemas.openxmlformats.org/officeDocument/2006/relationships/image" Target="../media/image4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eensu.ca/its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1" Type="http://schemas.openxmlformats.org/officeDocument/2006/relationships/image" Target="../media/image7.png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0.svg"/><Relationship Id="rId1" Type="http://schemas.openxmlformats.org/officeDocument/2006/relationships/image" Target="../media/image8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57.svg"/><Relationship Id="rId1" Type="http://schemas.openxmlformats.org/officeDocument/2006/relationships/image" Target="../media/image33.png"/><Relationship Id="rId6" Type="http://schemas.openxmlformats.org/officeDocument/2006/relationships/image" Target="../media/image61.svg"/><Relationship Id="rId5" Type="http://schemas.openxmlformats.org/officeDocument/2006/relationships/image" Target="../media/image35.png"/><Relationship Id="rId4" Type="http://schemas.openxmlformats.org/officeDocument/2006/relationships/image" Target="../media/image5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9.png"/><Relationship Id="rId7" Type="http://schemas.openxmlformats.org/officeDocument/2006/relationships/image" Target="../media/image7.png"/><Relationship Id="rId2" Type="http://schemas.openxmlformats.org/officeDocument/2006/relationships/image" Target="../media/image67.svg"/><Relationship Id="rId1" Type="http://schemas.openxmlformats.org/officeDocument/2006/relationships/image" Target="../media/image38.png"/><Relationship Id="rId6" Type="http://schemas.openxmlformats.org/officeDocument/2006/relationships/image" Target="../media/image70.svg"/><Relationship Id="rId5" Type="http://schemas.openxmlformats.org/officeDocument/2006/relationships/image" Target="../media/image4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BBFADF-88AB-4032-AC35-7112558D50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FACE9F-BE3B-4542-8BE6-4AD23B655B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Microsoft Office 365 (O365) is a web-based suite of applications, delivered to customers through the cloud. </a:t>
          </a:r>
        </a:p>
      </dgm:t>
    </dgm:pt>
    <dgm:pt modelId="{06F6D354-8F59-4336-BA34-3E6A3AD72E1E}" type="parTrans" cxnId="{69C99E1A-C114-407D-8069-09D21299097C}">
      <dgm:prSet/>
      <dgm:spPr/>
      <dgm:t>
        <a:bodyPr/>
        <a:lstStyle/>
        <a:p>
          <a:endParaRPr lang="en-US"/>
        </a:p>
      </dgm:t>
    </dgm:pt>
    <dgm:pt modelId="{061F48CF-6211-4506-B233-4BACF0ED54BE}" type="sibTrans" cxnId="{69C99E1A-C114-407D-8069-09D21299097C}">
      <dgm:prSet/>
      <dgm:spPr/>
      <dgm:t>
        <a:bodyPr/>
        <a:lstStyle/>
        <a:p>
          <a:endParaRPr lang="en-US"/>
        </a:p>
      </dgm:t>
    </dgm:pt>
    <dgm:pt modelId="{C33AAB9E-92F2-4C81-9AC5-83EFF209B4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O365 is Queen's chosen suite of collaboration tools to support the teaching, learning, research and administrative activities of the Queen's community.</a:t>
          </a:r>
        </a:p>
      </dgm:t>
    </dgm:pt>
    <dgm:pt modelId="{EECD67AF-3265-40E7-A2BC-88D14640272C}" type="parTrans" cxnId="{F3EFE415-3C31-49EB-A0FA-1E2CC0262B83}">
      <dgm:prSet/>
      <dgm:spPr/>
      <dgm:t>
        <a:bodyPr/>
        <a:lstStyle/>
        <a:p>
          <a:endParaRPr lang="en-US"/>
        </a:p>
      </dgm:t>
    </dgm:pt>
    <dgm:pt modelId="{C4CED542-400F-49CD-94F8-6905B93F242B}" type="sibTrans" cxnId="{F3EFE415-3C31-49EB-A0FA-1E2CC0262B83}">
      <dgm:prSet/>
      <dgm:spPr/>
      <dgm:t>
        <a:bodyPr/>
        <a:lstStyle/>
        <a:p>
          <a:endParaRPr lang="en-US"/>
        </a:p>
      </dgm:t>
    </dgm:pt>
    <dgm:pt modelId="{FD087C8F-0500-4135-B9C1-3F47C83BCFD2}" type="pres">
      <dgm:prSet presAssocID="{5CBBFADF-88AB-4032-AC35-7112558D50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1C6FCF-DEE7-4077-A573-4CB924D5A62B}" type="pres">
      <dgm:prSet presAssocID="{49FACE9F-BE3B-4542-8BE6-4AD23B655B71}" presName="compNode" presStyleCnt="0"/>
      <dgm:spPr/>
    </dgm:pt>
    <dgm:pt modelId="{94508364-3007-4D9A-8142-3FD96DAC7196}" type="pres">
      <dgm:prSet presAssocID="{49FACE9F-BE3B-4542-8BE6-4AD23B655B7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C0AAC3D-58FF-4BDC-A277-3918ADEB8B87}" type="pres">
      <dgm:prSet presAssocID="{49FACE9F-BE3B-4542-8BE6-4AD23B655B71}" presName="spaceRect" presStyleCnt="0"/>
      <dgm:spPr/>
    </dgm:pt>
    <dgm:pt modelId="{1DEB9F76-258D-407C-9D5E-CC0DF002C230}" type="pres">
      <dgm:prSet presAssocID="{49FACE9F-BE3B-4542-8BE6-4AD23B655B71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A611BB9-7492-4A33-8AD3-57F2F03D4EB3}" type="pres">
      <dgm:prSet presAssocID="{061F48CF-6211-4506-B233-4BACF0ED54BE}" presName="sibTrans" presStyleCnt="0"/>
      <dgm:spPr/>
    </dgm:pt>
    <dgm:pt modelId="{14EAAC58-02D1-4050-B1E6-52522D4CC412}" type="pres">
      <dgm:prSet presAssocID="{C33AAB9E-92F2-4C81-9AC5-83EFF209B422}" presName="compNode" presStyleCnt="0"/>
      <dgm:spPr/>
    </dgm:pt>
    <dgm:pt modelId="{C46AB3E4-3E33-4E70-BACE-820B0337A4BB}" type="pres">
      <dgm:prSet presAssocID="{C33AAB9E-92F2-4C81-9AC5-83EFF209B4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36CAF9A-95F1-49F7-AACE-25ECA5ED78DA}" type="pres">
      <dgm:prSet presAssocID="{C33AAB9E-92F2-4C81-9AC5-83EFF209B422}" presName="spaceRect" presStyleCnt="0"/>
      <dgm:spPr/>
    </dgm:pt>
    <dgm:pt modelId="{B5766555-97F1-475E-8A94-05D4E54D8C86}" type="pres">
      <dgm:prSet presAssocID="{C33AAB9E-92F2-4C81-9AC5-83EFF209B422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FE415-3C31-49EB-A0FA-1E2CC0262B83}" srcId="{5CBBFADF-88AB-4032-AC35-7112558D505C}" destId="{C33AAB9E-92F2-4C81-9AC5-83EFF209B422}" srcOrd="1" destOrd="0" parTransId="{EECD67AF-3265-40E7-A2BC-88D14640272C}" sibTransId="{C4CED542-400F-49CD-94F8-6905B93F242B}"/>
    <dgm:cxn modelId="{CD222345-DFFC-4B51-A88B-04A9E51BD1A1}" type="presOf" srcId="{49FACE9F-BE3B-4542-8BE6-4AD23B655B71}" destId="{1DEB9F76-258D-407C-9D5E-CC0DF002C230}" srcOrd="0" destOrd="0" presId="urn:microsoft.com/office/officeart/2018/2/layout/IconLabelList"/>
    <dgm:cxn modelId="{440B6887-C069-4E1F-943B-8E92757F3323}" type="presOf" srcId="{C33AAB9E-92F2-4C81-9AC5-83EFF209B422}" destId="{B5766555-97F1-475E-8A94-05D4E54D8C86}" srcOrd="0" destOrd="0" presId="urn:microsoft.com/office/officeart/2018/2/layout/IconLabelList"/>
    <dgm:cxn modelId="{69C99E1A-C114-407D-8069-09D21299097C}" srcId="{5CBBFADF-88AB-4032-AC35-7112558D505C}" destId="{49FACE9F-BE3B-4542-8BE6-4AD23B655B71}" srcOrd="0" destOrd="0" parTransId="{06F6D354-8F59-4336-BA34-3E6A3AD72E1E}" sibTransId="{061F48CF-6211-4506-B233-4BACF0ED54BE}"/>
    <dgm:cxn modelId="{9AB9F14D-4B43-4235-BA65-F570A06E63C0}" type="presOf" srcId="{5CBBFADF-88AB-4032-AC35-7112558D505C}" destId="{FD087C8F-0500-4135-B9C1-3F47C83BCFD2}" srcOrd="0" destOrd="0" presId="urn:microsoft.com/office/officeart/2018/2/layout/IconLabelList"/>
    <dgm:cxn modelId="{06E5FD82-1E3E-4579-8273-9666E4FC4C03}" type="presParOf" srcId="{FD087C8F-0500-4135-B9C1-3F47C83BCFD2}" destId="{7E1C6FCF-DEE7-4077-A573-4CB924D5A62B}" srcOrd="0" destOrd="0" presId="urn:microsoft.com/office/officeart/2018/2/layout/IconLabelList"/>
    <dgm:cxn modelId="{34595B86-92A2-4C49-8359-4DB4B24933EE}" type="presParOf" srcId="{7E1C6FCF-DEE7-4077-A573-4CB924D5A62B}" destId="{94508364-3007-4D9A-8142-3FD96DAC7196}" srcOrd="0" destOrd="0" presId="urn:microsoft.com/office/officeart/2018/2/layout/IconLabelList"/>
    <dgm:cxn modelId="{F05874F0-B285-48A1-9132-08913E90415B}" type="presParOf" srcId="{7E1C6FCF-DEE7-4077-A573-4CB924D5A62B}" destId="{8C0AAC3D-58FF-4BDC-A277-3918ADEB8B87}" srcOrd="1" destOrd="0" presId="urn:microsoft.com/office/officeart/2018/2/layout/IconLabelList"/>
    <dgm:cxn modelId="{4736275A-7C76-4108-A7C8-60DA8A99FF39}" type="presParOf" srcId="{7E1C6FCF-DEE7-4077-A573-4CB924D5A62B}" destId="{1DEB9F76-258D-407C-9D5E-CC0DF002C230}" srcOrd="2" destOrd="0" presId="urn:microsoft.com/office/officeart/2018/2/layout/IconLabelList"/>
    <dgm:cxn modelId="{6F709DC1-E14E-402C-A27A-A0D77ACE79CD}" type="presParOf" srcId="{FD087C8F-0500-4135-B9C1-3F47C83BCFD2}" destId="{2A611BB9-7492-4A33-8AD3-57F2F03D4EB3}" srcOrd="1" destOrd="0" presId="urn:microsoft.com/office/officeart/2018/2/layout/IconLabelList"/>
    <dgm:cxn modelId="{666EE1E7-AB91-4FB5-B967-391075BDB644}" type="presParOf" srcId="{FD087C8F-0500-4135-B9C1-3F47C83BCFD2}" destId="{14EAAC58-02D1-4050-B1E6-52522D4CC412}" srcOrd="2" destOrd="0" presId="urn:microsoft.com/office/officeart/2018/2/layout/IconLabelList"/>
    <dgm:cxn modelId="{10BDDDED-5D86-499A-8581-F58009F6BDAC}" type="presParOf" srcId="{14EAAC58-02D1-4050-B1E6-52522D4CC412}" destId="{C46AB3E4-3E33-4E70-BACE-820B0337A4BB}" srcOrd="0" destOrd="0" presId="urn:microsoft.com/office/officeart/2018/2/layout/IconLabelList"/>
    <dgm:cxn modelId="{CB86CCD2-0D63-487E-B51B-E2F5757EB1D5}" type="presParOf" srcId="{14EAAC58-02D1-4050-B1E6-52522D4CC412}" destId="{036CAF9A-95F1-49F7-AACE-25ECA5ED78DA}" srcOrd="1" destOrd="0" presId="urn:microsoft.com/office/officeart/2018/2/layout/IconLabelList"/>
    <dgm:cxn modelId="{87B39BC7-AB94-413D-9EE4-99E37193B955}" type="presParOf" srcId="{14EAAC58-02D1-4050-B1E6-52522D4CC412}" destId="{B5766555-97F1-475E-8A94-05D4E54D8C8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0C7FE-8E63-4FDB-BE6C-B8A80EEB9DD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480304-9C26-44FB-8467-51942F9E40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can install apps and web apps through the O365 portal</a:t>
          </a:r>
        </a:p>
      </dgm:t>
    </dgm:pt>
    <dgm:pt modelId="{5302AE53-E459-41AF-8E96-AC35D478E5EE}" type="parTrans" cxnId="{D11B8F60-5E16-4918-815A-7CF7A380719B}">
      <dgm:prSet/>
      <dgm:spPr/>
      <dgm:t>
        <a:bodyPr/>
        <a:lstStyle/>
        <a:p>
          <a:endParaRPr lang="en-US"/>
        </a:p>
      </dgm:t>
    </dgm:pt>
    <dgm:pt modelId="{E961F5BD-0B10-4F7F-A5CC-34982F450D49}" type="sibTrans" cxnId="{D11B8F60-5E16-4918-815A-7CF7A380719B}">
      <dgm:prSet/>
      <dgm:spPr/>
      <dgm:t>
        <a:bodyPr/>
        <a:lstStyle/>
        <a:p>
          <a:endParaRPr lang="en-US"/>
        </a:p>
      </dgm:t>
    </dgm:pt>
    <dgm:pt modelId="{D819BD26-EFA0-4BAC-8474-63EC099D5A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Log in to MyQueensU on the Queen’s Homepage and review the software listed on the Software Centre tab</a:t>
          </a:r>
        </a:p>
      </dgm:t>
    </dgm:pt>
    <dgm:pt modelId="{35D43AEA-0192-4B9C-91A4-0809C262C4C6}" type="parTrans" cxnId="{A78E75E9-BEAF-4A41-9624-F9448592B606}">
      <dgm:prSet/>
      <dgm:spPr/>
      <dgm:t>
        <a:bodyPr/>
        <a:lstStyle/>
        <a:p>
          <a:endParaRPr lang="en-US"/>
        </a:p>
      </dgm:t>
    </dgm:pt>
    <dgm:pt modelId="{35F3EE00-E21D-4A18-9973-F00CD758459C}" type="sibTrans" cxnId="{A78E75E9-BEAF-4A41-9624-F9448592B606}">
      <dgm:prSet/>
      <dgm:spPr/>
      <dgm:t>
        <a:bodyPr/>
        <a:lstStyle/>
        <a:p>
          <a:endParaRPr lang="en-US"/>
        </a:p>
      </dgm:t>
    </dgm:pt>
    <dgm:pt modelId="{0565A767-705B-4CC9-8053-BAD7C13A4E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Alternatively you can log into office.com with your Queen’s NetID and see a full listing of applications</a:t>
          </a:r>
        </a:p>
      </dgm:t>
    </dgm:pt>
    <dgm:pt modelId="{7BA430D2-297F-4D42-9256-3696E106C71B}" type="parTrans" cxnId="{EAC3BA40-7A70-4202-A5DD-00FF69ADA9A5}">
      <dgm:prSet/>
      <dgm:spPr/>
      <dgm:t>
        <a:bodyPr/>
        <a:lstStyle/>
        <a:p>
          <a:endParaRPr lang="en-US"/>
        </a:p>
      </dgm:t>
    </dgm:pt>
    <dgm:pt modelId="{92C34F23-EEB5-405F-9559-B09AF4762E09}" type="sibTrans" cxnId="{EAC3BA40-7A70-4202-A5DD-00FF69ADA9A5}">
      <dgm:prSet/>
      <dgm:spPr/>
      <dgm:t>
        <a:bodyPr/>
        <a:lstStyle/>
        <a:p>
          <a:endParaRPr lang="en-US"/>
        </a:p>
      </dgm:t>
    </dgm:pt>
    <dgm:pt modelId="{FA46CC77-B94E-42D5-999F-C08977F4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are unsure how to use an application, there are tutorials available for several products on the Queen’s IT Services website </a:t>
          </a:r>
          <a:r>
            <a:rPr lang="en-US">
              <a:hlinkClick xmlns:r="http://schemas.openxmlformats.org/officeDocument/2006/relationships" r:id="rId1"/>
            </a:rPr>
            <a:t>https://www.queensu.ca/its/</a:t>
          </a:r>
          <a:endParaRPr lang="en-US"/>
        </a:p>
      </dgm:t>
    </dgm:pt>
    <dgm:pt modelId="{DAA3F653-5202-446E-9DF9-A38DA0106E54}" type="parTrans" cxnId="{94C0B1F8-9EC2-404D-AA2F-92EA09F8E770}">
      <dgm:prSet/>
      <dgm:spPr/>
      <dgm:t>
        <a:bodyPr/>
        <a:lstStyle/>
        <a:p>
          <a:endParaRPr lang="en-US"/>
        </a:p>
      </dgm:t>
    </dgm:pt>
    <dgm:pt modelId="{778A71FB-05CA-4104-89D6-FB7E2F4459C4}" type="sibTrans" cxnId="{94C0B1F8-9EC2-404D-AA2F-92EA09F8E770}">
      <dgm:prSet/>
      <dgm:spPr/>
      <dgm:t>
        <a:bodyPr/>
        <a:lstStyle/>
        <a:p>
          <a:endParaRPr lang="en-US"/>
        </a:p>
      </dgm:t>
    </dgm:pt>
    <dgm:pt modelId="{40F9928E-6BF1-4413-B268-57C47BE75838}" type="pres">
      <dgm:prSet presAssocID="{9AE0C7FE-8E63-4FDB-BE6C-B8A80EEB9DD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649B6-DBC3-49AB-B130-008E9D28F0AE}" type="pres">
      <dgm:prSet presAssocID="{F8480304-9C26-44FB-8467-51942F9E40D4}" presName="compNode" presStyleCnt="0"/>
      <dgm:spPr/>
    </dgm:pt>
    <dgm:pt modelId="{C59E4F68-D22B-4F2D-96AB-56445F51FBF9}" type="pres">
      <dgm:prSet presAssocID="{F8480304-9C26-44FB-8467-51942F9E40D4}" presName="bgRect" presStyleLbl="bgShp" presStyleIdx="0" presStyleCnt="3"/>
      <dgm:spPr/>
    </dgm:pt>
    <dgm:pt modelId="{15BC8A9D-5093-450B-A082-68C3C3B9A87C}" type="pres">
      <dgm:prSet presAssocID="{F8480304-9C26-44FB-8467-51942F9E40D4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CE083E2B-D125-41A7-B913-9F1764A77D94}" type="pres">
      <dgm:prSet presAssocID="{F8480304-9C26-44FB-8467-51942F9E40D4}" presName="spaceRect" presStyleCnt="0"/>
      <dgm:spPr/>
    </dgm:pt>
    <dgm:pt modelId="{70B64E61-9F3E-4614-ACCA-6F7676BA15D3}" type="pres">
      <dgm:prSet presAssocID="{F8480304-9C26-44FB-8467-51942F9E40D4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8C69A9E-B24E-447C-AC18-70860A43FB46}" type="pres">
      <dgm:prSet presAssocID="{F8480304-9C26-44FB-8467-51942F9E40D4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C3CD3EAB-C236-4C31-A0FF-ACCAEF7EA05F}" type="pres">
      <dgm:prSet presAssocID="{E961F5BD-0B10-4F7F-A5CC-34982F450D49}" presName="sibTrans" presStyleCnt="0"/>
      <dgm:spPr/>
    </dgm:pt>
    <dgm:pt modelId="{0167AFCF-0FD3-4AF5-9C96-80B31FEA7ADD}" type="pres">
      <dgm:prSet presAssocID="{0565A767-705B-4CC9-8053-BAD7C13A4E41}" presName="compNode" presStyleCnt="0"/>
      <dgm:spPr/>
    </dgm:pt>
    <dgm:pt modelId="{F6837088-34D7-4090-BDF7-FBA87B87426B}" type="pres">
      <dgm:prSet presAssocID="{0565A767-705B-4CC9-8053-BAD7C13A4E41}" presName="bgRect" presStyleLbl="bgShp" presStyleIdx="1" presStyleCnt="3"/>
      <dgm:spPr/>
    </dgm:pt>
    <dgm:pt modelId="{E55BBC53-876D-4728-947A-1F2BCC554EBE}" type="pres">
      <dgm:prSet presAssocID="{0565A767-705B-4CC9-8053-BAD7C13A4E41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393A4AD7-1DBF-4B25-88B9-E79976280D92}" type="pres">
      <dgm:prSet presAssocID="{0565A767-705B-4CC9-8053-BAD7C13A4E41}" presName="spaceRect" presStyleCnt="0"/>
      <dgm:spPr/>
    </dgm:pt>
    <dgm:pt modelId="{CB6CA216-435A-4365-916A-593C18979F56}" type="pres">
      <dgm:prSet presAssocID="{0565A767-705B-4CC9-8053-BAD7C13A4E4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2C9A805-DB58-4A94-AF25-04CBA360A177}" type="pres">
      <dgm:prSet presAssocID="{92C34F23-EEB5-405F-9559-B09AF4762E09}" presName="sibTrans" presStyleCnt="0"/>
      <dgm:spPr/>
    </dgm:pt>
    <dgm:pt modelId="{1CAD199A-1C77-4A84-AE82-15399B06016C}" type="pres">
      <dgm:prSet presAssocID="{FA46CC77-B94E-42D5-999F-C08977F4F67F}" presName="compNode" presStyleCnt="0"/>
      <dgm:spPr/>
    </dgm:pt>
    <dgm:pt modelId="{0BF35780-F219-4F0A-8066-A56AF30485F6}" type="pres">
      <dgm:prSet presAssocID="{FA46CC77-B94E-42D5-999F-C08977F4F67F}" presName="bgRect" presStyleLbl="bgShp" presStyleIdx="2" presStyleCnt="3"/>
      <dgm:spPr/>
    </dgm:pt>
    <dgm:pt modelId="{9501C8E4-0822-40CB-917D-DC037E1ED8B6}" type="pres">
      <dgm:prSet presAssocID="{FA46CC77-B94E-42D5-999F-C08977F4F67F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2C36356-B01F-497A-A6A5-E4B1B4C543C7}" type="pres">
      <dgm:prSet presAssocID="{FA46CC77-B94E-42D5-999F-C08977F4F67F}" presName="spaceRect" presStyleCnt="0"/>
      <dgm:spPr/>
    </dgm:pt>
    <dgm:pt modelId="{DED709AE-E4C2-4B31-B4F0-8F8F87783E1E}" type="pres">
      <dgm:prSet presAssocID="{FA46CC77-B94E-42D5-999F-C08977F4F67F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AC3BA40-7A70-4202-A5DD-00FF69ADA9A5}" srcId="{9AE0C7FE-8E63-4FDB-BE6C-B8A80EEB9DD3}" destId="{0565A767-705B-4CC9-8053-BAD7C13A4E41}" srcOrd="1" destOrd="0" parTransId="{7BA430D2-297F-4D42-9256-3696E106C71B}" sibTransId="{92C34F23-EEB5-405F-9559-B09AF4762E09}"/>
    <dgm:cxn modelId="{D11B8F60-5E16-4918-815A-7CF7A380719B}" srcId="{9AE0C7FE-8E63-4FDB-BE6C-B8A80EEB9DD3}" destId="{F8480304-9C26-44FB-8467-51942F9E40D4}" srcOrd="0" destOrd="0" parTransId="{5302AE53-E459-41AF-8E96-AC35D478E5EE}" sibTransId="{E961F5BD-0B10-4F7F-A5CC-34982F450D49}"/>
    <dgm:cxn modelId="{94C0B1F8-9EC2-404D-AA2F-92EA09F8E770}" srcId="{9AE0C7FE-8E63-4FDB-BE6C-B8A80EEB9DD3}" destId="{FA46CC77-B94E-42D5-999F-C08977F4F67F}" srcOrd="2" destOrd="0" parTransId="{DAA3F653-5202-446E-9DF9-A38DA0106E54}" sibTransId="{778A71FB-05CA-4104-89D6-FB7E2F4459C4}"/>
    <dgm:cxn modelId="{4D7385E6-6C63-42DF-AFAC-E69F94493EC9}" type="presOf" srcId="{FA46CC77-B94E-42D5-999F-C08977F4F67F}" destId="{DED709AE-E4C2-4B31-B4F0-8F8F87783E1E}" srcOrd="0" destOrd="0" presId="urn:microsoft.com/office/officeart/2018/2/layout/IconVerticalSolidList"/>
    <dgm:cxn modelId="{F06EB967-9D4E-4F1D-A133-D9A1AF36FB4F}" type="presOf" srcId="{0565A767-705B-4CC9-8053-BAD7C13A4E41}" destId="{CB6CA216-435A-4365-916A-593C18979F56}" srcOrd="0" destOrd="0" presId="urn:microsoft.com/office/officeart/2018/2/layout/IconVerticalSolidList"/>
    <dgm:cxn modelId="{A78E75E9-BEAF-4A41-9624-F9448592B606}" srcId="{F8480304-9C26-44FB-8467-51942F9E40D4}" destId="{D819BD26-EFA0-4BAC-8474-63EC099D5A6C}" srcOrd="0" destOrd="0" parTransId="{35D43AEA-0192-4B9C-91A4-0809C262C4C6}" sibTransId="{35F3EE00-E21D-4A18-9973-F00CD758459C}"/>
    <dgm:cxn modelId="{6C1DAFB7-6818-4322-9B7C-0C22455B497D}" type="presOf" srcId="{9AE0C7FE-8E63-4FDB-BE6C-B8A80EEB9DD3}" destId="{40F9928E-6BF1-4413-B268-57C47BE75838}" srcOrd="0" destOrd="0" presId="urn:microsoft.com/office/officeart/2018/2/layout/IconVerticalSolidList"/>
    <dgm:cxn modelId="{C5BBBB41-FEFE-4B18-9835-F2A78E8AF950}" type="presOf" srcId="{D819BD26-EFA0-4BAC-8474-63EC099D5A6C}" destId="{F8C69A9E-B24E-447C-AC18-70860A43FB46}" srcOrd="0" destOrd="0" presId="urn:microsoft.com/office/officeart/2018/2/layout/IconVerticalSolidList"/>
    <dgm:cxn modelId="{2B1E3C50-09A8-4E88-9083-25975108117F}" type="presOf" srcId="{F8480304-9C26-44FB-8467-51942F9E40D4}" destId="{70B64E61-9F3E-4614-ACCA-6F7676BA15D3}" srcOrd="0" destOrd="0" presId="urn:microsoft.com/office/officeart/2018/2/layout/IconVerticalSolidList"/>
    <dgm:cxn modelId="{C0E9B3EF-9ECC-49DA-A5DA-F3DD7969FE12}" type="presParOf" srcId="{40F9928E-6BF1-4413-B268-57C47BE75838}" destId="{49E649B6-DBC3-49AB-B130-008E9D28F0AE}" srcOrd="0" destOrd="0" presId="urn:microsoft.com/office/officeart/2018/2/layout/IconVerticalSolidList"/>
    <dgm:cxn modelId="{4D993024-6346-48E8-9F92-393F7C073A03}" type="presParOf" srcId="{49E649B6-DBC3-49AB-B130-008E9D28F0AE}" destId="{C59E4F68-D22B-4F2D-96AB-56445F51FBF9}" srcOrd="0" destOrd="0" presId="urn:microsoft.com/office/officeart/2018/2/layout/IconVerticalSolidList"/>
    <dgm:cxn modelId="{B39FE4A0-2915-4D80-B779-F12F8AEE9E43}" type="presParOf" srcId="{49E649B6-DBC3-49AB-B130-008E9D28F0AE}" destId="{15BC8A9D-5093-450B-A082-68C3C3B9A87C}" srcOrd="1" destOrd="0" presId="urn:microsoft.com/office/officeart/2018/2/layout/IconVerticalSolidList"/>
    <dgm:cxn modelId="{8EFFDEF0-2228-4CFE-A99C-C2B07E52CED7}" type="presParOf" srcId="{49E649B6-DBC3-49AB-B130-008E9D28F0AE}" destId="{CE083E2B-D125-41A7-B913-9F1764A77D94}" srcOrd="2" destOrd="0" presId="urn:microsoft.com/office/officeart/2018/2/layout/IconVerticalSolidList"/>
    <dgm:cxn modelId="{46658617-042C-488B-827B-8BDD3B6716A4}" type="presParOf" srcId="{49E649B6-DBC3-49AB-B130-008E9D28F0AE}" destId="{70B64E61-9F3E-4614-ACCA-6F7676BA15D3}" srcOrd="3" destOrd="0" presId="urn:microsoft.com/office/officeart/2018/2/layout/IconVerticalSolidList"/>
    <dgm:cxn modelId="{1E74826B-E792-4415-A55B-ECA926048A42}" type="presParOf" srcId="{49E649B6-DBC3-49AB-B130-008E9D28F0AE}" destId="{F8C69A9E-B24E-447C-AC18-70860A43FB46}" srcOrd="4" destOrd="0" presId="urn:microsoft.com/office/officeart/2018/2/layout/IconVerticalSolidList"/>
    <dgm:cxn modelId="{4DCDF226-522C-468D-A794-5A46C05F3D8A}" type="presParOf" srcId="{40F9928E-6BF1-4413-B268-57C47BE75838}" destId="{C3CD3EAB-C236-4C31-A0FF-ACCAEF7EA05F}" srcOrd="1" destOrd="0" presId="urn:microsoft.com/office/officeart/2018/2/layout/IconVerticalSolidList"/>
    <dgm:cxn modelId="{1CBDA68F-5756-4934-8BBF-2EE73D7D495C}" type="presParOf" srcId="{40F9928E-6BF1-4413-B268-57C47BE75838}" destId="{0167AFCF-0FD3-4AF5-9C96-80B31FEA7ADD}" srcOrd="2" destOrd="0" presId="urn:microsoft.com/office/officeart/2018/2/layout/IconVerticalSolidList"/>
    <dgm:cxn modelId="{C8B4D0A7-BB51-4E2B-AF3D-BD4DE364B4F3}" type="presParOf" srcId="{0167AFCF-0FD3-4AF5-9C96-80B31FEA7ADD}" destId="{F6837088-34D7-4090-BDF7-FBA87B87426B}" srcOrd="0" destOrd="0" presId="urn:microsoft.com/office/officeart/2018/2/layout/IconVerticalSolidList"/>
    <dgm:cxn modelId="{1C2F5F4C-F73F-4416-B6A5-BAB43E2197A4}" type="presParOf" srcId="{0167AFCF-0FD3-4AF5-9C96-80B31FEA7ADD}" destId="{E55BBC53-876D-4728-947A-1F2BCC554EBE}" srcOrd="1" destOrd="0" presId="urn:microsoft.com/office/officeart/2018/2/layout/IconVerticalSolidList"/>
    <dgm:cxn modelId="{287D0F9D-E2FE-4864-A411-C0CD8AAAD8CE}" type="presParOf" srcId="{0167AFCF-0FD3-4AF5-9C96-80B31FEA7ADD}" destId="{393A4AD7-1DBF-4B25-88B9-E79976280D92}" srcOrd="2" destOrd="0" presId="urn:microsoft.com/office/officeart/2018/2/layout/IconVerticalSolidList"/>
    <dgm:cxn modelId="{7440087A-0BF4-4398-9E29-7D3CEF8BAB51}" type="presParOf" srcId="{0167AFCF-0FD3-4AF5-9C96-80B31FEA7ADD}" destId="{CB6CA216-435A-4365-916A-593C18979F56}" srcOrd="3" destOrd="0" presId="urn:microsoft.com/office/officeart/2018/2/layout/IconVerticalSolidList"/>
    <dgm:cxn modelId="{8CCA7428-8A89-4518-9203-55E1B024DBF7}" type="presParOf" srcId="{40F9928E-6BF1-4413-B268-57C47BE75838}" destId="{D2C9A805-DB58-4A94-AF25-04CBA360A177}" srcOrd="3" destOrd="0" presId="urn:microsoft.com/office/officeart/2018/2/layout/IconVerticalSolidList"/>
    <dgm:cxn modelId="{41F90AEF-96F5-42F8-865A-D92F597F0E0E}" type="presParOf" srcId="{40F9928E-6BF1-4413-B268-57C47BE75838}" destId="{1CAD199A-1C77-4A84-AE82-15399B06016C}" srcOrd="4" destOrd="0" presId="urn:microsoft.com/office/officeart/2018/2/layout/IconVerticalSolidList"/>
    <dgm:cxn modelId="{0B791248-6FE4-430F-932A-42BD414125CB}" type="presParOf" srcId="{1CAD199A-1C77-4A84-AE82-15399B06016C}" destId="{0BF35780-F219-4F0A-8066-A56AF30485F6}" srcOrd="0" destOrd="0" presId="urn:microsoft.com/office/officeart/2018/2/layout/IconVerticalSolidList"/>
    <dgm:cxn modelId="{A732D32D-7F18-4608-A16C-9AF5C7223660}" type="presParOf" srcId="{1CAD199A-1C77-4A84-AE82-15399B06016C}" destId="{9501C8E4-0822-40CB-917D-DC037E1ED8B6}" srcOrd="1" destOrd="0" presId="urn:microsoft.com/office/officeart/2018/2/layout/IconVerticalSolidList"/>
    <dgm:cxn modelId="{CCD96768-3268-4981-8ACD-ED7173F0C7A4}" type="presParOf" srcId="{1CAD199A-1C77-4A84-AE82-15399B06016C}" destId="{42C36356-B01F-497A-A6A5-E4B1B4C543C7}" srcOrd="2" destOrd="0" presId="urn:microsoft.com/office/officeart/2018/2/layout/IconVerticalSolidList"/>
    <dgm:cxn modelId="{4159C0A9-52D6-4F8F-A2D5-D9007CAB8DB6}" type="presParOf" srcId="{1CAD199A-1C77-4A84-AE82-15399B06016C}" destId="{DED709AE-E4C2-4B31-B4F0-8F8F87783E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F3D2B-48D6-482A-9DD8-49C82DC1066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098CD-3101-4DD7-A141-92EDCFFCCD0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Student advising </a:t>
          </a:r>
        </a:p>
      </dgm:t>
    </dgm:pt>
    <dgm:pt modelId="{FABC5F30-7CCA-42BC-9CF9-0C48A49F275E}" type="parTrans" cxnId="{2383192F-F22B-4A65-98C7-2E5256006F66}">
      <dgm:prSet/>
      <dgm:spPr/>
      <dgm:t>
        <a:bodyPr/>
        <a:lstStyle/>
        <a:p>
          <a:endParaRPr lang="en-US"/>
        </a:p>
      </dgm:t>
    </dgm:pt>
    <dgm:pt modelId="{82CB0C8F-C19A-4369-AE1D-972BBF3E1B73}" type="sibTrans" cxnId="{2383192F-F22B-4A65-98C7-2E5256006F66}">
      <dgm:prSet/>
      <dgm:spPr/>
      <dgm:t>
        <a:bodyPr/>
        <a:lstStyle/>
        <a:p>
          <a:endParaRPr lang="en-US"/>
        </a:p>
      </dgm:t>
    </dgm:pt>
    <dgm:pt modelId="{F7AC12EB-19AE-44B4-A0AB-FF2C052C4FC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Technology support </a:t>
          </a:r>
        </a:p>
      </dgm:t>
    </dgm:pt>
    <dgm:pt modelId="{F4086AB9-A26C-4C04-A0F0-E2C81633057F}" type="parTrans" cxnId="{BFA45D51-F74E-4799-8213-9EC69B9F787E}">
      <dgm:prSet/>
      <dgm:spPr/>
      <dgm:t>
        <a:bodyPr/>
        <a:lstStyle/>
        <a:p>
          <a:endParaRPr lang="en-US"/>
        </a:p>
      </dgm:t>
    </dgm:pt>
    <dgm:pt modelId="{E1A97704-6204-4C9E-B9B2-2DCD34DFB2BE}" type="sibTrans" cxnId="{BFA45D51-F74E-4799-8213-9EC69B9F787E}">
      <dgm:prSet/>
      <dgm:spPr/>
      <dgm:t>
        <a:bodyPr/>
        <a:lstStyle/>
        <a:p>
          <a:endParaRPr lang="en-US"/>
        </a:p>
      </dgm:t>
    </dgm:pt>
    <dgm:pt modelId="{E9A3EB64-FF86-47F0-B877-57236D4804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Consultation Participant scheduling </a:t>
          </a:r>
        </a:p>
      </dgm:t>
    </dgm:pt>
    <dgm:pt modelId="{E5455675-37D7-4125-AF98-E16062C3CFAF}" type="parTrans" cxnId="{7D5A5938-CCAB-4BCB-BB5C-F3A40A99DBBD}">
      <dgm:prSet/>
      <dgm:spPr/>
      <dgm:t>
        <a:bodyPr/>
        <a:lstStyle/>
        <a:p>
          <a:endParaRPr lang="en-US"/>
        </a:p>
      </dgm:t>
    </dgm:pt>
    <dgm:pt modelId="{7B422BCA-6543-4EB8-9DD2-7B7B9F0B81A8}" type="sibTrans" cxnId="{7D5A5938-CCAB-4BCB-BB5C-F3A40A99DBBD}">
      <dgm:prSet/>
      <dgm:spPr/>
      <dgm:t>
        <a:bodyPr/>
        <a:lstStyle/>
        <a:p>
          <a:endParaRPr lang="en-US"/>
        </a:p>
      </dgm:t>
    </dgm:pt>
    <dgm:pt modelId="{0D40589D-2E04-49C3-B818-7AC550E6E1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Faculty , TA, PA office hours </a:t>
          </a:r>
        </a:p>
      </dgm:t>
    </dgm:pt>
    <dgm:pt modelId="{D1567E0B-D38B-4C40-9AB6-42784C4B831C}" type="parTrans" cxnId="{5FCB3B0B-6F8E-40A6-BF6E-7AC099FEDFFE}">
      <dgm:prSet/>
      <dgm:spPr/>
      <dgm:t>
        <a:bodyPr/>
        <a:lstStyle/>
        <a:p>
          <a:endParaRPr lang="en-US"/>
        </a:p>
      </dgm:t>
    </dgm:pt>
    <dgm:pt modelId="{B13B6611-199A-40DD-AE97-A8F85672FEB4}" type="sibTrans" cxnId="{5FCB3B0B-6F8E-40A6-BF6E-7AC099FEDFFE}">
      <dgm:prSet/>
      <dgm:spPr/>
      <dgm:t>
        <a:bodyPr/>
        <a:lstStyle/>
        <a:p>
          <a:endParaRPr lang="en-US"/>
        </a:p>
      </dgm:t>
    </dgm:pt>
    <dgm:pt modelId="{6FE27894-1030-4ABA-A52A-5AB9A23F6128}" type="pres">
      <dgm:prSet presAssocID="{BD7F3D2B-48D6-482A-9DD8-49C82DC1066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87AE1-5AE7-4F8C-84FD-FCD985F62698}" type="pres">
      <dgm:prSet presAssocID="{CF5098CD-3101-4DD7-A141-92EDCFFCCD02}" presName="compNode" presStyleCnt="0"/>
      <dgm:spPr/>
    </dgm:pt>
    <dgm:pt modelId="{A05524E0-853E-4DBD-939A-AA995BF7EF05}" type="pres">
      <dgm:prSet presAssocID="{CF5098CD-3101-4DD7-A141-92EDCFFCCD02}" presName="iconBgRect" presStyleLbl="bgShp" presStyleIdx="0" presStyleCnt="4"/>
      <dgm:spPr/>
    </dgm:pt>
    <dgm:pt modelId="{DE8427FA-7618-420E-9792-C42E416DB101}" type="pres">
      <dgm:prSet presAssocID="{CF5098CD-3101-4DD7-A141-92EDCFFCCD0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71C932A-A4F8-4553-B824-759500E595EF}" type="pres">
      <dgm:prSet presAssocID="{CF5098CD-3101-4DD7-A141-92EDCFFCCD02}" presName="spaceRect" presStyleCnt="0"/>
      <dgm:spPr/>
    </dgm:pt>
    <dgm:pt modelId="{3E4449B6-1224-4430-A4F8-A2CF1942520A}" type="pres">
      <dgm:prSet presAssocID="{CF5098CD-3101-4DD7-A141-92EDCFFCCD0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A60D407-B65C-4624-92FC-09F10633B235}" type="pres">
      <dgm:prSet presAssocID="{82CB0C8F-C19A-4369-AE1D-972BBF3E1B73}" presName="sibTrans" presStyleCnt="0"/>
      <dgm:spPr/>
    </dgm:pt>
    <dgm:pt modelId="{0E0C7EFD-6947-4C4D-B6CD-E36692290323}" type="pres">
      <dgm:prSet presAssocID="{F7AC12EB-19AE-44B4-A0AB-FF2C052C4FC9}" presName="compNode" presStyleCnt="0"/>
      <dgm:spPr/>
    </dgm:pt>
    <dgm:pt modelId="{B960FC81-DFB6-493C-B8FE-B749F4FE9AE6}" type="pres">
      <dgm:prSet presAssocID="{F7AC12EB-19AE-44B4-A0AB-FF2C052C4FC9}" presName="iconBgRect" presStyleLbl="bgShp" presStyleIdx="1" presStyleCnt="4"/>
      <dgm:spPr/>
    </dgm:pt>
    <dgm:pt modelId="{6D20E4CB-9DE3-4411-9151-D07F291C55A1}" type="pres">
      <dgm:prSet presAssocID="{F7AC12EB-19AE-44B4-A0AB-FF2C052C4FC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C50BE58-04C6-40C9-93B8-992D547C5256}" type="pres">
      <dgm:prSet presAssocID="{F7AC12EB-19AE-44B4-A0AB-FF2C052C4FC9}" presName="spaceRect" presStyleCnt="0"/>
      <dgm:spPr/>
    </dgm:pt>
    <dgm:pt modelId="{0CBC4FE8-4715-40B2-B84C-CEBAD07E2F41}" type="pres">
      <dgm:prSet presAssocID="{F7AC12EB-19AE-44B4-A0AB-FF2C052C4FC9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F352ECE-1A70-4F13-A416-91CB724EF44F}" type="pres">
      <dgm:prSet presAssocID="{E1A97704-6204-4C9E-B9B2-2DCD34DFB2BE}" presName="sibTrans" presStyleCnt="0"/>
      <dgm:spPr/>
    </dgm:pt>
    <dgm:pt modelId="{3843790E-77DE-4583-8D70-5343C6D53E4C}" type="pres">
      <dgm:prSet presAssocID="{E9A3EB64-FF86-47F0-B877-57236D480428}" presName="compNode" presStyleCnt="0"/>
      <dgm:spPr/>
    </dgm:pt>
    <dgm:pt modelId="{97EDA3C1-47C3-4D35-A37E-9269BE345986}" type="pres">
      <dgm:prSet presAssocID="{E9A3EB64-FF86-47F0-B877-57236D480428}" presName="iconBgRect" presStyleLbl="bgShp" presStyleIdx="2" presStyleCnt="4"/>
      <dgm:spPr/>
    </dgm:pt>
    <dgm:pt modelId="{E9982532-989D-46B1-9A1B-5F8A2B4B0BC9}" type="pres">
      <dgm:prSet presAssocID="{E9A3EB64-FF86-47F0-B877-57236D48042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BB85B09-56F1-4A27-A0C3-8CE3DA77D124}" type="pres">
      <dgm:prSet presAssocID="{E9A3EB64-FF86-47F0-B877-57236D480428}" presName="spaceRect" presStyleCnt="0"/>
      <dgm:spPr/>
    </dgm:pt>
    <dgm:pt modelId="{689B4B83-623F-4347-879D-C34B527A4512}" type="pres">
      <dgm:prSet presAssocID="{E9A3EB64-FF86-47F0-B877-57236D480428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294DA95-537A-4ED3-954F-3F963B940AF9}" type="pres">
      <dgm:prSet presAssocID="{7B422BCA-6543-4EB8-9DD2-7B7B9F0B81A8}" presName="sibTrans" presStyleCnt="0"/>
      <dgm:spPr/>
    </dgm:pt>
    <dgm:pt modelId="{C04F0367-BBEC-4420-B50B-071206BCD144}" type="pres">
      <dgm:prSet presAssocID="{0D40589D-2E04-49C3-B818-7AC550E6E1EE}" presName="compNode" presStyleCnt="0"/>
      <dgm:spPr/>
    </dgm:pt>
    <dgm:pt modelId="{E67DD29D-8BEB-421E-960B-950280C57163}" type="pres">
      <dgm:prSet presAssocID="{0D40589D-2E04-49C3-B818-7AC550E6E1EE}" presName="iconBgRect" presStyleLbl="bgShp" presStyleIdx="3" presStyleCnt="4"/>
      <dgm:spPr/>
    </dgm:pt>
    <dgm:pt modelId="{D59F5498-F8A7-4A19-A077-F3EEF724BC6A}" type="pres">
      <dgm:prSet presAssocID="{0D40589D-2E04-49C3-B818-7AC550E6E1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D99C7AA-8884-4F80-BF07-261AB6AAD556}" type="pres">
      <dgm:prSet presAssocID="{0D40589D-2E04-49C3-B818-7AC550E6E1EE}" presName="spaceRect" presStyleCnt="0"/>
      <dgm:spPr/>
    </dgm:pt>
    <dgm:pt modelId="{90BCB3B9-3339-4069-A74D-39A423AF215F}" type="pres">
      <dgm:prSet presAssocID="{0D40589D-2E04-49C3-B818-7AC550E6E1EE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7E6D79-3FFE-4E3A-B358-8EBE89F89C4B}" type="presOf" srcId="{F7AC12EB-19AE-44B4-A0AB-FF2C052C4FC9}" destId="{0CBC4FE8-4715-40B2-B84C-CEBAD07E2F41}" srcOrd="0" destOrd="0" presId="urn:microsoft.com/office/officeart/2018/5/layout/IconCircleLabelList"/>
    <dgm:cxn modelId="{7D5A5938-CCAB-4BCB-BB5C-F3A40A99DBBD}" srcId="{BD7F3D2B-48D6-482A-9DD8-49C82DC10664}" destId="{E9A3EB64-FF86-47F0-B877-57236D480428}" srcOrd="2" destOrd="0" parTransId="{E5455675-37D7-4125-AF98-E16062C3CFAF}" sibTransId="{7B422BCA-6543-4EB8-9DD2-7B7B9F0B81A8}"/>
    <dgm:cxn modelId="{BFA45D51-F74E-4799-8213-9EC69B9F787E}" srcId="{BD7F3D2B-48D6-482A-9DD8-49C82DC10664}" destId="{F7AC12EB-19AE-44B4-A0AB-FF2C052C4FC9}" srcOrd="1" destOrd="0" parTransId="{F4086AB9-A26C-4C04-A0F0-E2C81633057F}" sibTransId="{E1A97704-6204-4C9E-B9B2-2DCD34DFB2BE}"/>
    <dgm:cxn modelId="{2383192F-F22B-4A65-98C7-2E5256006F66}" srcId="{BD7F3D2B-48D6-482A-9DD8-49C82DC10664}" destId="{CF5098CD-3101-4DD7-A141-92EDCFFCCD02}" srcOrd="0" destOrd="0" parTransId="{FABC5F30-7CCA-42BC-9CF9-0C48A49F275E}" sibTransId="{82CB0C8F-C19A-4369-AE1D-972BBF3E1B73}"/>
    <dgm:cxn modelId="{90591606-993B-4064-BA30-51E79AE6E9F7}" type="presOf" srcId="{E9A3EB64-FF86-47F0-B877-57236D480428}" destId="{689B4B83-623F-4347-879D-C34B527A4512}" srcOrd="0" destOrd="0" presId="urn:microsoft.com/office/officeart/2018/5/layout/IconCircleLabelList"/>
    <dgm:cxn modelId="{C07D7056-A8D2-4494-B81A-88F55AE01164}" type="presOf" srcId="{CF5098CD-3101-4DD7-A141-92EDCFFCCD02}" destId="{3E4449B6-1224-4430-A4F8-A2CF1942520A}" srcOrd="0" destOrd="0" presId="urn:microsoft.com/office/officeart/2018/5/layout/IconCircleLabelList"/>
    <dgm:cxn modelId="{5FCB3B0B-6F8E-40A6-BF6E-7AC099FEDFFE}" srcId="{BD7F3D2B-48D6-482A-9DD8-49C82DC10664}" destId="{0D40589D-2E04-49C3-B818-7AC550E6E1EE}" srcOrd="3" destOrd="0" parTransId="{D1567E0B-D38B-4C40-9AB6-42784C4B831C}" sibTransId="{B13B6611-199A-40DD-AE97-A8F85672FEB4}"/>
    <dgm:cxn modelId="{AD6526BE-EFF3-48D9-947D-1D5D8A344755}" type="presOf" srcId="{BD7F3D2B-48D6-482A-9DD8-49C82DC10664}" destId="{6FE27894-1030-4ABA-A52A-5AB9A23F6128}" srcOrd="0" destOrd="0" presId="urn:microsoft.com/office/officeart/2018/5/layout/IconCircleLabelList"/>
    <dgm:cxn modelId="{D6EBCE3F-15BE-41E1-9C5F-E1603E0AB535}" type="presOf" srcId="{0D40589D-2E04-49C3-B818-7AC550E6E1EE}" destId="{90BCB3B9-3339-4069-A74D-39A423AF215F}" srcOrd="0" destOrd="0" presId="urn:microsoft.com/office/officeart/2018/5/layout/IconCircleLabelList"/>
    <dgm:cxn modelId="{2FE87041-C182-4C4E-999A-BA053FC6197E}" type="presParOf" srcId="{6FE27894-1030-4ABA-A52A-5AB9A23F6128}" destId="{CC187AE1-5AE7-4F8C-84FD-FCD985F62698}" srcOrd="0" destOrd="0" presId="urn:microsoft.com/office/officeart/2018/5/layout/IconCircleLabelList"/>
    <dgm:cxn modelId="{E728FD61-6E4C-4194-BE64-FD7C7BE74E7D}" type="presParOf" srcId="{CC187AE1-5AE7-4F8C-84FD-FCD985F62698}" destId="{A05524E0-853E-4DBD-939A-AA995BF7EF05}" srcOrd="0" destOrd="0" presId="urn:microsoft.com/office/officeart/2018/5/layout/IconCircleLabelList"/>
    <dgm:cxn modelId="{26FC12B0-7328-4996-838F-013FF6511CF5}" type="presParOf" srcId="{CC187AE1-5AE7-4F8C-84FD-FCD985F62698}" destId="{DE8427FA-7618-420E-9792-C42E416DB101}" srcOrd="1" destOrd="0" presId="urn:microsoft.com/office/officeart/2018/5/layout/IconCircleLabelList"/>
    <dgm:cxn modelId="{CBE9A332-F5DC-4950-AEAA-AE362BEE55D8}" type="presParOf" srcId="{CC187AE1-5AE7-4F8C-84FD-FCD985F62698}" destId="{E71C932A-A4F8-4553-B824-759500E595EF}" srcOrd="2" destOrd="0" presId="urn:microsoft.com/office/officeart/2018/5/layout/IconCircleLabelList"/>
    <dgm:cxn modelId="{DF30CB7E-AA76-47D7-908C-8CD5391A47F7}" type="presParOf" srcId="{CC187AE1-5AE7-4F8C-84FD-FCD985F62698}" destId="{3E4449B6-1224-4430-A4F8-A2CF1942520A}" srcOrd="3" destOrd="0" presId="urn:microsoft.com/office/officeart/2018/5/layout/IconCircleLabelList"/>
    <dgm:cxn modelId="{04FDBC91-23A0-4315-B1E5-08854C3A1375}" type="presParOf" srcId="{6FE27894-1030-4ABA-A52A-5AB9A23F6128}" destId="{CA60D407-B65C-4624-92FC-09F10633B235}" srcOrd="1" destOrd="0" presId="urn:microsoft.com/office/officeart/2018/5/layout/IconCircleLabelList"/>
    <dgm:cxn modelId="{CE6CB4AA-67D7-4FD7-B7B8-054CC3BB2CB1}" type="presParOf" srcId="{6FE27894-1030-4ABA-A52A-5AB9A23F6128}" destId="{0E0C7EFD-6947-4C4D-B6CD-E36692290323}" srcOrd="2" destOrd="0" presId="urn:microsoft.com/office/officeart/2018/5/layout/IconCircleLabelList"/>
    <dgm:cxn modelId="{E435657B-7B63-46DB-8A87-B0AFD6EC9B43}" type="presParOf" srcId="{0E0C7EFD-6947-4C4D-B6CD-E36692290323}" destId="{B960FC81-DFB6-493C-B8FE-B749F4FE9AE6}" srcOrd="0" destOrd="0" presId="urn:microsoft.com/office/officeart/2018/5/layout/IconCircleLabelList"/>
    <dgm:cxn modelId="{6E5A3204-2CE2-49E0-B49E-9076F47472AB}" type="presParOf" srcId="{0E0C7EFD-6947-4C4D-B6CD-E36692290323}" destId="{6D20E4CB-9DE3-4411-9151-D07F291C55A1}" srcOrd="1" destOrd="0" presId="urn:microsoft.com/office/officeart/2018/5/layout/IconCircleLabelList"/>
    <dgm:cxn modelId="{D932F6CF-8EFC-4CA7-9E14-D7FA03424299}" type="presParOf" srcId="{0E0C7EFD-6947-4C4D-B6CD-E36692290323}" destId="{3C50BE58-04C6-40C9-93B8-992D547C5256}" srcOrd="2" destOrd="0" presId="urn:microsoft.com/office/officeart/2018/5/layout/IconCircleLabelList"/>
    <dgm:cxn modelId="{84551B4E-C06F-4413-AE84-505915481ED6}" type="presParOf" srcId="{0E0C7EFD-6947-4C4D-B6CD-E36692290323}" destId="{0CBC4FE8-4715-40B2-B84C-CEBAD07E2F41}" srcOrd="3" destOrd="0" presId="urn:microsoft.com/office/officeart/2018/5/layout/IconCircleLabelList"/>
    <dgm:cxn modelId="{6EA422CE-892B-4546-8C69-1ABAC5E20A44}" type="presParOf" srcId="{6FE27894-1030-4ABA-A52A-5AB9A23F6128}" destId="{2F352ECE-1A70-4F13-A416-91CB724EF44F}" srcOrd="3" destOrd="0" presId="urn:microsoft.com/office/officeart/2018/5/layout/IconCircleLabelList"/>
    <dgm:cxn modelId="{9533CE4F-EC20-426B-B031-C723E57848B7}" type="presParOf" srcId="{6FE27894-1030-4ABA-A52A-5AB9A23F6128}" destId="{3843790E-77DE-4583-8D70-5343C6D53E4C}" srcOrd="4" destOrd="0" presId="urn:microsoft.com/office/officeart/2018/5/layout/IconCircleLabelList"/>
    <dgm:cxn modelId="{BAF33A9D-4778-4573-A9C7-FA8956F53C85}" type="presParOf" srcId="{3843790E-77DE-4583-8D70-5343C6D53E4C}" destId="{97EDA3C1-47C3-4D35-A37E-9269BE345986}" srcOrd="0" destOrd="0" presId="urn:microsoft.com/office/officeart/2018/5/layout/IconCircleLabelList"/>
    <dgm:cxn modelId="{9C997628-29F6-4CC9-9C3C-D8B53C184CFD}" type="presParOf" srcId="{3843790E-77DE-4583-8D70-5343C6D53E4C}" destId="{E9982532-989D-46B1-9A1B-5F8A2B4B0BC9}" srcOrd="1" destOrd="0" presId="urn:microsoft.com/office/officeart/2018/5/layout/IconCircleLabelList"/>
    <dgm:cxn modelId="{CB649C95-CBE0-43D7-878C-DF56569E4FF8}" type="presParOf" srcId="{3843790E-77DE-4583-8D70-5343C6D53E4C}" destId="{9BB85B09-56F1-4A27-A0C3-8CE3DA77D124}" srcOrd="2" destOrd="0" presId="urn:microsoft.com/office/officeart/2018/5/layout/IconCircleLabelList"/>
    <dgm:cxn modelId="{FCAE5E92-2771-41B4-BDA0-D52F64E18C23}" type="presParOf" srcId="{3843790E-77DE-4583-8D70-5343C6D53E4C}" destId="{689B4B83-623F-4347-879D-C34B527A4512}" srcOrd="3" destOrd="0" presId="urn:microsoft.com/office/officeart/2018/5/layout/IconCircleLabelList"/>
    <dgm:cxn modelId="{600DE9C1-3BE1-44DA-AF9C-0AAF20919AF5}" type="presParOf" srcId="{6FE27894-1030-4ABA-A52A-5AB9A23F6128}" destId="{6294DA95-537A-4ED3-954F-3F963B940AF9}" srcOrd="5" destOrd="0" presId="urn:microsoft.com/office/officeart/2018/5/layout/IconCircleLabelList"/>
    <dgm:cxn modelId="{D5D52CF6-0689-4FC0-AE9B-ACC29DFEED77}" type="presParOf" srcId="{6FE27894-1030-4ABA-A52A-5AB9A23F6128}" destId="{C04F0367-BBEC-4420-B50B-071206BCD144}" srcOrd="6" destOrd="0" presId="urn:microsoft.com/office/officeart/2018/5/layout/IconCircleLabelList"/>
    <dgm:cxn modelId="{B11E1683-2FB4-4239-84F2-331C4EFBED03}" type="presParOf" srcId="{C04F0367-BBEC-4420-B50B-071206BCD144}" destId="{E67DD29D-8BEB-421E-960B-950280C57163}" srcOrd="0" destOrd="0" presId="urn:microsoft.com/office/officeart/2018/5/layout/IconCircleLabelList"/>
    <dgm:cxn modelId="{9871E77C-E7AA-403B-BF54-D06413757D57}" type="presParOf" srcId="{C04F0367-BBEC-4420-B50B-071206BCD144}" destId="{D59F5498-F8A7-4A19-A077-F3EEF724BC6A}" srcOrd="1" destOrd="0" presId="urn:microsoft.com/office/officeart/2018/5/layout/IconCircleLabelList"/>
    <dgm:cxn modelId="{F49B0927-1DDC-4E25-BAC8-B48B483FEBCE}" type="presParOf" srcId="{C04F0367-BBEC-4420-B50B-071206BCD144}" destId="{7D99C7AA-8884-4F80-BF07-261AB6AAD556}" srcOrd="2" destOrd="0" presId="urn:microsoft.com/office/officeart/2018/5/layout/IconCircleLabelList"/>
    <dgm:cxn modelId="{D5F65ABF-CA2D-4F90-8500-91B80BAC7226}" type="presParOf" srcId="{C04F0367-BBEC-4420-B50B-071206BCD144}" destId="{90BCB3B9-3339-4069-A74D-39A423AF215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1C2321-68B8-4441-894C-61E9AC00F64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BA95CA0-2445-49BF-91F2-DE1C71CF96B0}">
      <dgm:prSet phldrT="[Text]"/>
      <dgm:spPr/>
      <dgm:t>
        <a:bodyPr/>
        <a:lstStyle/>
        <a:p>
          <a:r>
            <a:rPr lang="en-CA" b="1"/>
            <a:t>Plan &amp; Propose</a:t>
          </a:r>
        </a:p>
      </dgm:t>
    </dgm:pt>
    <dgm:pt modelId="{17907482-1163-470C-86C7-E694885C0298}" type="parTrans" cxnId="{F8BFDD5E-4F8D-477A-8DFF-9CDE8D5653DB}">
      <dgm:prSet/>
      <dgm:spPr/>
      <dgm:t>
        <a:bodyPr/>
        <a:lstStyle/>
        <a:p>
          <a:endParaRPr lang="en-CA"/>
        </a:p>
      </dgm:t>
    </dgm:pt>
    <dgm:pt modelId="{6337EBFE-EF71-4460-9B3F-198425E30199}" type="sibTrans" cxnId="{F8BFDD5E-4F8D-477A-8DFF-9CDE8D5653DB}">
      <dgm:prSet/>
      <dgm:spPr/>
      <dgm:t>
        <a:bodyPr/>
        <a:lstStyle/>
        <a:p>
          <a:endParaRPr lang="en-CA"/>
        </a:p>
      </dgm:t>
    </dgm:pt>
    <dgm:pt modelId="{0AD13872-9E29-4B8D-BE0F-257B52E0523E}">
      <dgm:prSet phldrT="[Text]"/>
      <dgm:spPr/>
      <dgm:t>
        <a:bodyPr/>
        <a:lstStyle/>
        <a:p>
          <a:r>
            <a:rPr lang="en-CA" b="1"/>
            <a:t>Set Up &amp; Manage</a:t>
          </a:r>
        </a:p>
      </dgm:t>
    </dgm:pt>
    <dgm:pt modelId="{EA75003A-D704-4756-83B4-676500183C4B}" type="parTrans" cxnId="{438BFD5D-19F6-4838-AAC1-2DF87676C8F9}">
      <dgm:prSet/>
      <dgm:spPr/>
      <dgm:t>
        <a:bodyPr/>
        <a:lstStyle/>
        <a:p>
          <a:endParaRPr lang="en-CA"/>
        </a:p>
      </dgm:t>
    </dgm:pt>
    <dgm:pt modelId="{8CA6037D-72E1-4274-A758-2BD386BA684F}" type="sibTrans" cxnId="{438BFD5D-19F6-4838-AAC1-2DF87676C8F9}">
      <dgm:prSet/>
      <dgm:spPr/>
      <dgm:t>
        <a:bodyPr/>
        <a:lstStyle/>
        <a:p>
          <a:endParaRPr lang="en-CA"/>
        </a:p>
      </dgm:t>
    </dgm:pt>
    <dgm:pt modelId="{5F320E0E-3E50-4F2D-A427-7C63C48254E8}">
      <dgm:prSet phldrT="[Text]"/>
      <dgm:spPr/>
      <dgm:t>
        <a:bodyPr/>
        <a:lstStyle/>
        <a:p>
          <a:r>
            <a:rPr lang="en-CA" b="1"/>
            <a:t>Conduct &amp; Report</a:t>
          </a:r>
        </a:p>
      </dgm:t>
    </dgm:pt>
    <dgm:pt modelId="{78ACEB85-6D13-4B60-9672-CF0FF88FDFA3}" type="parTrans" cxnId="{BF673609-BC47-4B99-B466-9784840A0612}">
      <dgm:prSet/>
      <dgm:spPr/>
      <dgm:t>
        <a:bodyPr/>
        <a:lstStyle/>
        <a:p>
          <a:endParaRPr lang="en-CA"/>
        </a:p>
      </dgm:t>
    </dgm:pt>
    <dgm:pt modelId="{CCAF66FE-47D5-4D90-AC98-79468A6B2A09}" type="sibTrans" cxnId="{BF673609-BC47-4B99-B466-9784840A0612}">
      <dgm:prSet/>
      <dgm:spPr/>
      <dgm:t>
        <a:bodyPr/>
        <a:lstStyle/>
        <a:p>
          <a:endParaRPr lang="en-CA"/>
        </a:p>
      </dgm:t>
    </dgm:pt>
    <dgm:pt modelId="{46CFEAC2-A658-4CEC-B097-C6D947D95E9C}">
      <dgm:prSet phldrT="[Text]"/>
      <dgm:spPr/>
      <dgm:t>
        <a:bodyPr/>
        <a:lstStyle/>
        <a:p>
          <a:r>
            <a:rPr lang="en-CA" b="1"/>
            <a:t>Publish &amp; Disseminate</a:t>
          </a:r>
        </a:p>
      </dgm:t>
    </dgm:pt>
    <dgm:pt modelId="{A19B4495-B32A-4A5A-A63E-B33485AB1C3A}" type="parTrans" cxnId="{0C33494B-60A5-4C69-AEEF-A810B70B2315}">
      <dgm:prSet/>
      <dgm:spPr/>
      <dgm:t>
        <a:bodyPr/>
        <a:lstStyle/>
        <a:p>
          <a:endParaRPr lang="en-CA"/>
        </a:p>
      </dgm:t>
    </dgm:pt>
    <dgm:pt modelId="{BA93FC9A-9F05-4BE6-9650-A68B00360309}" type="sibTrans" cxnId="{0C33494B-60A5-4C69-AEEF-A810B70B2315}">
      <dgm:prSet/>
      <dgm:spPr/>
      <dgm:t>
        <a:bodyPr/>
        <a:lstStyle/>
        <a:p>
          <a:endParaRPr lang="en-CA"/>
        </a:p>
      </dgm:t>
    </dgm:pt>
    <dgm:pt modelId="{01673E4A-2EF6-41BB-96A0-E9535997E3E2}" type="pres">
      <dgm:prSet presAssocID="{F41C2321-68B8-4441-894C-61E9AC00F6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7B786D-C37D-40F7-AF5D-CE3706BE8DB4}" type="pres">
      <dgm:prSet presAssocID="{3BA95CA0-2445-49BF-91F2-DE1C71CF96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2AD75-CCBE-4854-9818-8F8915172C65}" type="pres">
      <dgm:prSet presAssocID="{6337EBFE-EF71-4460-9B3F-198425E3019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6C2F7CC-C0E4-4967-9BF4-B06236634A70}" type="pres">
      <dgm:prSet presAssocID="{6337EBFE-EF71-4460-9B3F-198425E3019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F7CAB78-8685-4B2F-9CA5-45041C3B4E23}" type="pres">
      <dgm:prSet presAssocID="{0AD13872-9E29-4B8D-BE0F-257B52E052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A4952-A8D9-40CB-967B-5709D81BDE35}" type="pres">
      <dgm:prSet presAssocID="{8CA6037D-72E1-4274-A758-2BD386BA684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0C842D5-2AD8-463D-8FA0-A13B69261000}" type="pres">
      <dgm:prSet presAssocID="{8CA6037D-72E1-4274-A758-2BD386BA684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1767229-4DE8-4E8C-AB99-B85CE6AB47CA}" type="pres">
      <dgm:prSet presAssocID="{5F320E0E-3E50-4F2D-A427-7C63C48254E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8CF00-89A2-4459-90D1-04623EEEDA00}" type="pres">
      <dgm:prSet presAssocID="{CCAF66FE-47D5-4D90-AC98-79468A6B2A0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8193E9A-84CC-4C21-8B26-509E7BEA93CA}" type="pres">
      <dgm:prSet presAssocID="{CCAF66FE-47D5-4D90-AC98-79468A6B2A0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3017DDA-EEA0-4981-A18C-3396063C7541}" type="pres">
      <dgm:prSet presAssocID="{46CFEAC2-A658-4CEC-B097-C6D947D95E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A4AB7-FC47-446F-A654-1C788F1443EF}" type="pres">
      <dgm:prSet presAssocID="{BA93FC9A-9F05-4BE6-9650-A68B003603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8DC3248-3E84-4C29-B237-60DE7B4C4420}" type="pres">
      <dgm:prSet presAssocID="{BA93FC9A-9F05-4BE6-9650-A68B00360309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8E802C9-5752-434B-A786-ABA68D94CC12}" type="presOf" srcId="{6337EBFE-EF71-4460-9B3F-198425E30199}" destId="{06C2F7CC-C0E4-4967-9BF4-B06236634A70}" srcOrd="1" destOrd="0" presId="urn:microsoft.com/office/officeart/2005/8/layout/cycle2"/>
    <dgm:cxn modelId="{60CD6B4E-1A1A-4C6C-8161-C4A9DCEE7EE9}" type="presOf" srcId="{5F320E0E-3E50-4F2D-A427-7C63C48254E8}" destId="{11767229-4DE8-4E8C-AB99-B85CE6AB47CA}" srcOrd="0" destOrd="0" presId="urn:microsoft.com/office/officeart/2005/8/layout/cycle2"/>
    <dgm:cxn modelId="{9340E9C1-1491-450A-B831-76D3A6593ABF}" type="presOf" srcId="{CCAF66FE-47D5-4D90-AC98-79468A6B2A09}" destId="{A358CF00-89A2-4459-90D1-04623EEEDA00}" srcOrd="0" destOrd="0" presId="urn:microsoft.com/office/officeart/2005/8/layout/cycle2"/>
    <dgm:cxn modelId="{8702FDAA-4253-416B-A643-EDC26056258E}" type="presOf" srcId="{8CA6037D-72E1-4274-A758-2BD386BA684F}" destId="{5F3A4952-A8D9-40CB-967B-5709D81BDE35}" srcOrd="0" destOrd="0" presId="urn:microsoft.com/office/officeart/2005/8/layout/cycle2"/>
    <dgm:cxn modelId="{CFFC8DD5-629D-4B11-9F6A-2F235BDD2971}" type="presOf" srcId="{46CFEAC2-A658-4CEC-B097-C6D947D95E9C}" destId="{A3017DDA-EEA0-4981-A18C-3396063C7541}" srcOrd="0" destOrd="0" presId="urn:microsoft.com/office/officeart/2005/8/layout/cycle2"/>
    <dgm:cxn modelId="{A5C9F854-F502-4E4E-8238-7D0A452D16EF}" type="presOf" srcId="{CCAF66FE-47D5-4D90-AC98-79468A6B2A09}" destId="{D8193E9A-84CC-4C21-8B26-509E7BEA93CA}" srcOrd="1" destOrd="0" presId="urn:microsoft.com/office/officeart/2005/8/layout/cycle2"/>
    <dgm:cxn modelId="{F8BFDD5E-4F8D-477A-8DFF-9CDE8D5653DB}" srcId="{F41C2321-68B8-4441-894C-61E9AC00F64B}" destId="{3BA95CA0-2445-49BF-91F2-DE1C71CF96B0}" srcOrd="0" destOrd="0" parTransId="{17907482-1163-470C-86C7-E694885C0298}" sibTransId="{6337EBFE-EF71-4460-9B3F-198425E30199}"/>
    <dgm:cxn modelId="{5A48F788-A7EC-4ADF-AA03-ADDDCD8EC0D0}" type="presOf" srcId="{F41C2321-68B8-4441-894C-61E9AC00F64B}" destId="{01673E4A-2EF6-41BB-96A0-E9535997E3E2}" srcOrd="0" destOrd="0" presId="urn:microsoft.com/office/officeart/2005/8/layout/cycle2"/>
    <dgm:cxn modelId="{EBA640D4-FE6F-4575-B7C9-3CC3B60F944F}" type="presOf" srcId="{6337EBFE-EF71-4460-9B3F-198425E30199}" destId="{30F2AD75-CCBE-4854-9818-8F8915172C65}" srcOrd="0" destOrd="0" presId="urn:microsoft.com/office/officeart/2005/8/layout/cycle2"/>
    <dgm:cxn modelId="{F2088661-17B0-4727-9ED3-6A3DF6CB4E35}" type="presOf" srcId="{0AD13872-9E29-4B8D-BE0F-257B52E0523E}" destId="{CF7CAB78-8685-4B2F-9CA5-45041C3B4E23}" srcOrd="0" destOrd="0" presId="urn:microsoft.com/office/officeart/2005/8/layout/cycle2"/>
    <dgm:cxn modelId="{41555D36-56BD-4D69-8500-EC4473AACC43}" type="presOf" srcId="{BA93FC9A-9F05-4BE6-9650-A68B00360309}" destId="{FCDA4AB7-FC47-446F-A654-1C788F1443EF}" srcOrd="0" destOrd="0" presId="urn:microsoft.com/office/officeart/2005/8/layout/cycle2"/>
    <dgm:cxn modelId="{BF673609-BC47-4B99-B466-9784840A0612}" srcId="{F41C2321-68B8-4441-894C-61E9AC00F64B}" destId="{5F320E0E-3E50-4F2D-A427-7C63C48254E8}" srcOrd="2" destOrd="0" parTransId="{78ACEB85-6D13-4B60-9672-CF0FF88FDFA3}" sibTransId="{CCAF66FE-47D5-4D90-AC98-79468A6B2A09}"/>
    <dgm:cxn modelId="{6E8C1B15-FEFE-4194-A5B8-DDBA94183B5B}" type="presOf" srcId="{3BA95CA0-2445-49BF-91F2-DE1C71CF96B0}" destId="{2F7B786D-C37D-40F7-AF5D-CE3706BE8DB4}" srcOrd="0" destOrd="0" presId="urn:microsoft.com/office/officeart/2005/8/layout/cycle2"/>
    <dgm:cxn modelId="{0C33494B-60A5-4C69-AEEF-A810B70B2315}" srcId="{F41C2321-68B8-4441-894C-61E9AC00F64B}" destId="{46CFEAC2-A658-4CEC-B097-C6D947D95E9C}" srcOrd="3" destOrd="0" parTransId="{A19B4495-B32A-4A5A-A63E-B33485AB1C3A}" sibTransId="{BA93FC9A-9F05-4BE6-9650-A68B00360309}"/>
    <dgm:cxn modelId="{0AC330FA-BBAF-40AB-8780-0617661397C8}" type="presOf" srcId="{BA93FC9A-9F05-4BE6-9650-A68B00360309}" destId="{C8DC3248-3E84-4C29-B237-60DE7B4C4420}" srcOrd="1" destOrd="0" presId="urn:microsoft.com/office/officeart/2005/8/layout/cycle2"/>
    <dgm:cxn modelId="{438BFD5D-19F6-4838-AAC1-2DF87676C8F9}" srcId="{F41C2321-68B8-4441-894C-61E9AC00F64B}" destId="{0AD13872-9E29-4B8D-BE0F-257B52E0523E}" srcOrd="1" destOrd="0" parTransId="{EA75003A-D704-4756-83B4-676500183C4B}" sibTransId="{8CA6037D-72E1-4274-A758-2BD386BA684F}"/>
    <dgm:cxn modelId="{EAF065A2-DF8C-45A1-BEAC-AB6F74E400B4}" type="presOf" srcId="{8CA6037D-72E1-4274-A758-2BD386BA684F}" destId="{30C842D5-2AD8-463D-8FA0-A13B69261000}" srcOrd="1" destOrd="0" presId="urn:microsoft.com/office/officeart/2005/8/layout/cycle2"/>
    <dgm:cxn modelId="{B29C8A86-B81F-4D48-B4ED-1CF3F67778CC}" type="presParOf" srcId="{01673E4A-2EF6-41BB-96A0-E9535997E3E2}" destId="{2F7B786D-C37D-40F7-AF5D-CE3706BE8DB4}" srcOrd="0" destOrd="0" presId="urn:microsoft.com/office/officeart/2005/8/layout/cycle2"/>
    <dgm:cxn modelId="{B827AB43-0CD8-4392-B9C8-EE8DA711E6D1}" type="presParOf" srcId="{01673E4A-2EF6-41BB-96A0-E9535997E3E2}" destId="{30F2AD75-CCBE-4854-9818-8F8915172C65}" srcOrd="1" destOrd="0" presId="urn:microsoft.com/office/officeart/2005/8/layout/cycle2"/>
    <dgm:cxn modelId="{46AD0D74-5A40-4D8D-AAAB-1F2162F38FA8}" type="presParOf" srcId="{30F2AD75-CCBE-4854-9818-8F8915172C65}" destId="{06C2F7CC-C0E4-4967-9BF4-B06236634A70}" srcOrd="0" destOrd="0" presId="urn:microsoft.com/office/officeart/2005/8/layout/cycle2"/>
    <dgm:cxn modelId="{BDA27D23-D929-4A9F-9862-E946250E0151}" type="presParOf" srcId="{01673E4A-2EF6-41BB-96A0-E9535997E3E2}" destId="{CF7CAB78-8685-4B2F-9CA5-45041C3B4E23}" srcOrd="2" destOrd="0" presId="urn:microsoft.com/office/officeart/2005/8/layout/cycle2"/>
    <dgm:cxn modelId="{D846D506-CDB7-4A4C-AE90-9F468ADA8510}" type="presParOf" srcId="{01673E4A-2EF6-41BB-96A0-E9535997E3E2}" destId="{5F3A4952-A8D9-40CB-967B-5709D81BDE35}" srcOrd="3" destOrd="0" presId="urn:microsoft.com/office/officeart/2005/8/layout/cycle2"/>
    <dgm:cxn modelId="{8619709C-9378-4A9B-B9D2-D4B8097837A5}" type="presParOf" srcId="{5F3A4952-A8D9-40CB-967B-5709D81BDE35}" destId="{30C842D5-2AD8-463D-8FA0-A13B69261000}" srcOrd="0" destOrd="0" presId="urn:microsoft.com/office/officeart/2005/8/layout/cycle2"/>
    <dgm:cxn modelId="{1F14A670-C8AA-4E16-A448-7AC9D87820C5}" type="presParOf" srcId="{01673E4A-2EF6-41BB-96A0-E9535997E3E2}" destId="{11767229-4DE8-4E8C-AB99-B85CE6AB47CA}" srcOrd="4" destOrd="0" presId="urn:microsoft.com/office/officeart/2005/8/layout/cycle2"/>
    <dgm:cxn modelId="{2D7F579F-E5F4-496E-BE9E-0AC7E9EAF08B}" type="presParOf" srcId="{01673E4A-2EF6-41BB-96A0-E9535997E3E2}" destId="{A358CF00-89A2-4459-90D1-04623EEEDA00}" srcOrd="5" destOrd="0" presId="urn:microsoft.com/office/officeart/2005/8/layout/cycle2"/>
    <dgm:cxn modelId="{E509A0C2-DF76-4E74-81D9-7FD3617A61BD}" type="presParOf" srcId="{A358CF00-89A2-4459-90D1-04623EEEDA00}" destId="{D8193E9A-84CC-4C21-8B26-509E7BEA93CA}" srcOrd="0" destOrd="0" presId="urn:microsoft.com/office/officeart/2005/8/layout/cycle2"/>
    <dgm:cxn modelId="{62AED936-3ECE-4DBC-9535-C43E012EC308}" type="presParOf" srcId="{01673E4A-2EF6-41BB-96A0-E9535997E3E2}" destId="{A3017DDA-EEA0-4981-A18C-3396063C7541}" srcOrd="6" destOrd="0" presId="urn:microsoft.com/office/officeart/2005/8/layout/cycle2"/>
    <dgm:cxn modelId="{85B1F24F-C3B5-4BC6-BAD0-30140E12E1EA}" type="presParOf" srcId="{01673E4A-2EF6-41BB-96A0-E9535997E3E2}" destId="{FCDA4AB7-FC47-446F-A654-1C788F1443EF}" srcOrd="7" destOrd="0" presId="urn:microsoft.com/office/officeart/2005/8/layout/cycle2"/>
    <dgm:cxn modelId="{D503CE73-2645-428C-8D77-DE4F0466495A}" type="presParOf" srcId="{FCDA4AB7-FC47-446F-A654-1C788F1443EF}" destId="{C8DC3248-3E84-4C29-B237-60DE7B4C442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1C2321-68B8-4441-894C-61E9AC00F64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BA95CA0-2445-49BF-91F2-DE1C71CF96B0}">
      <dgm:prSet phldrT="[Text]"/>
      <dgm:spPr/>
      <dgm:t>
        <a:bodyPr/>
        <a:lstStyle/>
        <a:p>
          <a:r>
            <a:rPr lang="en-CA" b="1"/>
            <a:t>Plan &amp; Propose</a:t>
          </a:r>
        </a:p>
      </dgm:t>
    </dgm:pt>
    <dgm:pt modelId="{17907482-1163-470C-86C7-E694885C0298}" type="parTrans" cxnId="{F8BFDD5E-4F8D-477A-8DFF-9CDE8D5653DB}">
      <dgm:prSet/>
      <dgm:spPr/>
      <dgm:t>
        <a:bodyPr/>
        <a:lstStyle/>
        <a:p>
          <a:endParaRPr lang="en-CA"/>
        </a:p>
      </dgm:t>
    </dgm:pt>
    <dgm:pt modelId="{6337EBFE-EF71-4460-9B3F-198425E30199}" type="sibTrans" cxnId="{F8BFDD5E-4F8D-477A-8DFF-9CDE8D5653DB}">
      <dgm:prSet/>
      <dgm:spPr/>
      <dgm:t>
        <a:bodyPr/>
        <a:lstStyle/>
        <a:p>
          <a:endParaRPr lang="en-CA"/>
        </a:p>
      </dgm:t>
    </dgm:pt>
    <dgm:pt modelId="{0AD13872-9E29-4B8D-BE0F-257B52E0523E}">
      <dgm:prSet phldrT="[Text]"/>
      <dgm:spPr/>
      <dgm:t>
        <a:bodyPr/>
        <a:lstStyle/>
        <a:p>
          <a:r>
            <a:rPr lang="en-CA" b="1"/>
            <a:t>Set Up &amp; Manage</a:t>
          </a:r>
        </a:p>
      </dgm:t>
    </dgm:pt>
    <dgm:pt modelId="{EA75003A-D704-4756-83B4-676500183C4B}" type="parTrans" cxnId="{438BFD5D-19F6-4838-AAC1-2DF87676C8F9}">
      <dgm:prSet/>
      <dgm:spPr/>
      <dgm:t>
        <a:bodyPr/>
        <a:lstStyle/>
        <a:p>
          <a:endParaRPr lang="en-CA"/>
        </a:p>
      </dgm:t>
    </dgm:pt>
    <dgm:pt modelId="{8CA6037D-72E1-4274-A758-2BD386BA684F}" type="sibTrans" cxnId="{438BFD5D-19F6-4838-AAC1-2DF87676C8F9}">
      <dgm:prSet/>
      <dgm:spPr/>
      <dgm:t>
        <a:bodyPr/>
        <a:lstStyle/>
        <a:p>
          <a:endParaRPr lang="en-CA"/>
        </a:p>
      </dgm:t>
    </dgm:pt>
    <dgm:pt modelId="{5F320E0E-3E50-4F2D-A427-7C63C48254E8}">
      <dgm:prSet phldrT="[Text]"/>
      <dgm:spPr/>
      <dgm:t>
        <a:bodyPr/>
        <a:lstStyle/>
        <a:p>
          <a:r>
            <a:rPr lang="en-CA" b="1"/>
            <a:t>Conduct &amp; Report</a:t>
          </a:r>
        </a:p>
      </dgm:t>
    </dgm:pt>
    <dgm:pt modelId="{78ACEB85-6D13-4B60-9672-CF0FF88FDFA3}" type="parTrans" cxnId="{BF673609-BC47-4B99-B466-9784840A0612}">
      <dgm:prSet/>
      <dgm:spPr/>
      <dgm:t>
        <a:bodyPr/>
        <a:lstStyle/>
        <a:p>
          <a:endParaRPr lang="en-CA"/>
        </a:p>
      </dgm:t>
    </dgm:pt>
    <dgm:pt modelId="{CCAF66FE-47D5-4D90-AC98-79468A6B2A09}" type="sibTrans" cxnId="{BF673609-BC47-4B99-B466-9784840A0612}">
      <dgm:prSet/>
      <dgm:spPr/>
      <dgm:t>
        <a:bodyPr/>
        <a:lstStyle/>
        <a:p>
          <a:endParaRPr lang="en-CA"/>
        </a:p>
      </dgm:t>
    </dgm:pt>
    <dgm:pt modelId="{46CFEAC2-A658-4CEC-B097-C6D947D95E9C}">
      <dgm:prSet phldrT="[Text]"/>
      <dgm:spPr/>
      <dgm:t>
        <a:bodyPr/>
        <a:lstStyle/>
        <a:p>
          <a:r>
            <a:rPr lang="en-CA" b="1"/>
            <a:t>Publish &amp; Disseminate</a:t>
          </a:r>
        </a:p>
      </dgm:t>
    </dgm:pt>
    <dgm:pt modelId="{A19B4495-B32A-4A5A-A63E-B33485AB1C3A}" type="parTrans" cxnId="{0C33494B-60A5-4C69-AEEF-A810B70B2315}">
      <dgm:prSet/>
      <dgm:spPr/>
      <dgm:t>
        <a:bodyPr/>
        <a:lstStyle/>
        <a:p>
          <a:endParaRPr lang="en-CA"/>
        </a:p>
      </dgm:t>
    </dgm:pt>
    <dgm:pt modelId="{BA93FC9A-9F05-4BE6-9650-A68B00360309}" type="sibTrans" cxnId="{0C33494B-60A5-4C69-AEEF-A810B70B2315}">
      <dgm:prSet/>
      <dgm:spPr/>
      <dgm:t>
        <a:bodyPr/>
        <a:lstStyle/>
        <a:p>
          <a:endParaRPr lang="en-CA"/>
        </a:p>
      </dgm:t>
    </dgm:pt>
    <dgm:pt modelId="{01673E4A-2EF6-41BB-96A0-E9535997E3E2}" type="pres">
      <dgm:prSet presAssocID="{F41C2321-68B8-4441-894C-61E9AC00F6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7B786D-C37D-40F7-AF5D-CE3706BE8DB4}" type="pres">
      <dgm:prSet presAssocID="{3BA95CA0-2445-49BF-91F2-DE1C71CF96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2AD75-CCBE-4854-9818-8F8915172C65}" type="pres">
      <dgm:prSet presAssocID="{6337EBFE-EF71-4460-9B3F-198425E3019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6C2F7CC-C0E4-4967-9BF4-B06236634A70}" type="pres">
      <dgm:prSet presAssocID="{6337EBFE-EF71-4460-9B3F-198425E3019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F7CAB78-8685-4B2F-9CA5-45041C3B4E23}" type="pres">
      <dgm:prSet presAssocID="{0AD13872-9E29-4B8D-BE0F-257B52E052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A4952-A8D9-40CB-967B-5709D81BDE35}" type="pres">
      <dgm:prSet presAssocID="{8CA6037D-72E1-4274-A758-2BD386BA684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0C842D5-2AD8-463D-8FA0-A13B69261000}" type="pres">
      <dgm:prSet presAssocID="{8CA6037D-72E1-4274-A758-2BD386BA684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1767229-4DE8-4E8C-AB99-B85CE6AB47CA}" type="pres">
      <dgm:prSet presAssocID="{5F320E0E-3E50-4F2D-A427-7C63C48254E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8CF00-89A2-4459-90D1-04623EEEDA00}" type="pres">
      <dgm:prSet presAssocID="{CCAF66FE-47D5-4D90-AC98-79468A6B2A0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8193E9A-84CC-4C21-8B26-509E7BEA93CA}" type="pres">
      <dgm:prSet presAssocID="{CCAF66FE-47D5-4D90-AC98-79468A6B2A0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3017DDA-EEA0-4981-A18C-3396063C7541}" type="pres">
      <dgm:prSet presAssocID="{46CFEAC2-A658-4CEC-B097-C6D947D95E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A4AB7-FC47-446F-A654-1C788F1443EF}" type="pres">
      <dgm:prSet presAssocID="{BA93FC9A-9F05-4BE6-9650-A68B003603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8DC3248-3E84-4C29-B237-60DE7B4C4420}" type="pres">
      <dgm:prSet presAssocID="{BA93FC9A-9F05-4BE6-9650-A68B00360309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8E802C9-5752-434B-A786-ABA68D94CC12}" type="presOf" srcId="{6337EBFE-EF71-4460-9B3F-198425E30199}" destId="{06C2F7CC-C0E4-4967-9BF4-B06236634A70}" srcOrd="1" destOrd="0" presId="urn:microsoft.com/office/officeart/2005/8/layout/cycle2"/>
    <dgm:cxn modelId="{60CD6B4E-1A1A-4C6C-8161-C4A9DCEE7EE9}" type="presOf" srcId="{5F320E0E-3E50-4F2D-A427-7C63C48254E8}" destId="{11767229-4DE8-4E8C-AB99-B85CE6AB47CA}" srcOrd="0" destOrd="0" presId="urn:microsoft.com/office/officeart/2005/8/layout/cycle2"/>
    <dgm:cxn modelId="{9340E9C1-1491-450A-B831-76D3A6593ABF}" type="presOf" srcId="{CCAF66FE-47D5-4D90-AC98-79468A6B2A09}" destId="{A358CF00-89A2-4459-90D1-04623EEEDA00}" srcOrd="0" destOrd="0" presId="urn:microsoft.com/office/officeart/2005/8/layout/cycle2"/>
    <dgm:cxn modelId="{8702FDAA-4253-416B-A643-EDC26056258E}" type="presOf" srcId="{8CA6037D-72E1-4274-A758-2BD386BA684F}" destId="{5F3A4952-A8D9-40CB-967B-5709D81BDE35}" srcOrd="0" destOrd="0" presId="urn:microsoft.com/office/officeart/2005/8/layout/cycle2"/>
    <dgm:cxn modelId="{CFFC8DD5-629D-4B11-9F6A-2F235BDD2971}" type="presOf" srcId="{46CFEAC2-A658-4CEC-B097-C6D947D95E9C}" destId="{A3017DDA-EEA0-4981-A18C-3396063C7541}" srcOrd="0" destOrd="0" presId="urn:microsoft.com/office/officeart/2005/8/layout/cycle2"/>
    <dgm:cxn modelId="{A5C9F854-F502-4E4E-8238-7D0A452D16EF}" type="presOf" srcId="{CCAF66FE-47D5-4D90-AC98-79468A6B2A09}" destId="{D8193E9A-84CC-4C21-8B26-509E7BEA93CA}" srcOrd="1" destOrd="0" presId="urn:microsoft.com/office/officeart/2005/8/layout/cycle2"/>
    <dgm:cxn modelId="{F8BFDD5E-4F8D-477A-8DFF-9CDE8D5653DB}" srcId="{F41C2321-68B8-4441-894C-61E9AC00F64B}" destId="{3BA95CA0-2445-49BF-91F2-DE1C71CF96B0}" srcOrd="0" destOrd="0" parTransId="{17907482-1163-470C-86C7-E694885C0298}" sibTransId="{6337EBFE-EF71-4460-9B3F-198425E30199}"/>
    <dgm:cxn modelId="{5A48F788-A7EC-4ADF-AA03-ADDDCD8EC0D0}" type="presOf" srcId="{F41C2321-68B8-4441-894C-61E9AC00F64B}" destId="{01673E4A-2EF6-41BB-96A0-E9535997E3E2}" srcOrd="0" destOrd="0" presId="urn:microsoft.com/office/officeart/2005/8/layout/cycle2"/>
    <dgm:cxn modelId="{EBA640D4-FE6F-4575-B7C9-3CC3B60F944F}" type="presOf" srcId="{6337EBFE-EF71-4460-9B3F-198425E30199}" destId="{30F2AD75-CCBE-4854-9818-8F8915172C65}" srcOrd="0" destOrd="0" presId="urn:microsoft.com/office/officeart/2005/8/layout/cycle2"/>
    <dgm:cxn modelId="{F2088661-17B0-4727-9ED3-6A3DF6CB4E35}" type="presOf" srcId="{0AD13872-9E29-4B8D-BE0F-257B52E0523E}" destId="{CF7CAB78-8685-4B2F-9CA5-45041C3B4E23}" srcOrd="0" destOrd="0" presId="urn:microsoft.com/office/officeart/2005/8/layout/cycle2"/>
    <dgm:cxn modelId="{41555D36-56BD-4D69-8500-EC4473AACC43}" type="presOf" srcId="{BA93FC9A-9F05-4BE6-9650-A68B00360309}" destId="{FCDA4AB7-FC47-446F-A654-1C788F1443EF}" srcOrd="0" destOrd="0" presId="urn:microsoft.com/office/officeart/2005/8/layout/cycle2"/>
    <dgm:cxn modelId="{BF673609-BC47-4B99-B466-9784840A0612}" srcId="{F41C2321-68B8-4441-894C-61E9AC00F64B}" destId="{5F320E0E-3E50-4F2D-A427-7C63C48254E8}" srcOrd="2" destOrd="0" parTransId="{78ACEB85-6D13-4B60-9672-CF0FF88FDFA3}" sibTransId="{CCAF66FE-47D5-4D90-AC98-79468A6B2A09}"/>
    <dgm:cxn modelId="{6E8C1B15-FEFE-4194-A5B8-DDBA94183B5B}" type="presOf" srcId="{3BA95CA0-2445-49BF-91F2-DE1C71CF96B0}" destId="{2F7B786D-C37D-40F7-AF5D-CE3706BE8DB4}" srcOrd="0" destOrd="0" presId="urn:microsoft.com/office/officeart/2005/8/layout/cycle2"/>
    <dgm:cxn modelId="{0C33494B-60A5-4C69-AEEF-A810B70B2315}" srcId="{F41C2321-68B8-4441-894C-61E9AC00F64B}" destId="{46CFEAC2-A658-4CEC-B097-C6D947D95E9C}" srcOrd="3" destOrd="0" parTransId="{A19B4495-B32A-4A5A-A63E-B33485AB1C3A}" sibTransId="{BA93FC9A-9F05-4BE6-9650-A68B00360309}"/>
    <dgm:cxn modelId="{0AC330FA-BBAF-40AB-8780-0617661397C8}" type="presOf" srcId="{BA93FC9A-9F05-4BE6-9650-A68B00360309}" destId="{C8DC3248-3E84-4C29-B237-60DE7B4C4420}" srcOrd="1" destOrd="0" presId="urn:microsoft.com/office/officeart/2005/8/layout/cycle2"/>
    <dgm:cxn modelId="{438BFD5D-19F6-4838-AAC1-2DF87676C8F9}" srcId="{F41C2321-68B8-4441-894C-61E9AC00F64B}" destId="{0AD13872-9E29-4B8D-BE0F-257B52E0523E}" srcOrd="1" destOrd="0" parTransId="{EA75003A-D704-4756-83B4-676500183C4B}" sibTransId="{8CA6037D-72E1-4274-A758-2BD386BA684F}"/>
    <dgm:cxn modelId="{EAF065A2-DF8C-45A1-BEAC-AB6F74E400B4}" type="presOf" srcId="{8CA6037D-72E1-4274-A758-2BD386BA684F}" destId="{30C842D5-2AD8-463D-8FA0-A13B69261000}" srcOrd="1" destOrd="0" presId="urn:microsoft.com/office/officeart/2005/8/layout/cycle2"/>
    <dgm:cxn modelId="{B29C8A86-B81F-4D48-B4ED-1CF3F67778CC}" type="presParOf" srcId="{01673E4A-2EF6-41BB-96A0-E9535997E3E2}" destId="{2F7B786D-C37D-40F7-AF5D-CE3706BE8DB4}" srcOrd="0" destOrd="0" presId="urn:microsoft.com/office/officeart/2005/8/layout/cycle2"/>
    <dgm:cxn modelId="{B827AB43-0CD8-4392-B9C8-EE8DA711E6D1}" type="presParOf" srcId="{01673E4A-2EF6-41BB-96A0-E9535997E3E2}" destId="{30F2AD75-CCBE-4854-9818-8F8915172C65}" srcOrd="1" destOrd="0" presId="urn:microsoft.com/office/officeart/2005/8/layout/cycle2"/>
    <dgm:cxn modelId="{46AD0D74-5A40-4D8D-AAAB-1F2162F38FA8}" type="presParOf" srcId="{30F2AD75-CCBE-4854-9818-8F8915172C65}" destId="{06C2F7CC-C0E4-4967-9BF4-B06236634A70}" srcOrd="0" destOrd="0" presId="urn:microsoft.com/office/officeart/2005/8/layout/cycle2"/>
    <dgm:cxn modelId="{BDA27D23-D929-4A9F-9862-E946250E0151}" type="presParOf" srcId="{01673E4A-2EF6-41BB-96A0-E9535997E3E2}" destId="{CF7CAB78-8685-4B2F-9CA5-45041C3B4E23}" srcOrd="2" destOrd="0" presId="urn:microsoft.com/office/officeart/2005/8/layout/cycle2"/>
    <dgm:cxn modelId="{D846D506-CDB7-4A4C-AE90-9F468ADA8510}" type="presParOf" srcId="{01673E4A-2EF6-41BB-96A0-E9535997E3E2}" destId="{5F3A4952-A8D9-40CB-967B-5709D81BDE35}" srcOrd="3" destOrd="0" presId="urn:microsoft.com/office/officeart/2005/8/layout/cycle2"/>
    <dgm:cxn modelId="{8619709C-9378-4A9B-B9D2-D4B8097837A5}" type="presParOf" srcId="{5F3A4952-A8D9-40CB-967B-5709D81BDE35}" destId="{30C842D5-2AD8-463D-8FA0-A13B69261000}" srcOrd="0" destOrd="0" presId="urn:microsoft.com/office/officeart/2005/8/layout/cycle2"/>
    <dgm:cxn modelId="{1F14A670-C8AA-4E16-A448-7AC9D87820C5}" type="presParOf" srcId="{01673E4A-2EF6-41BB-96A0-E9535997E3E2}" destId="{11767229-4DE8-4E8C-AB99-B85CE6AB47CA}" srcOrd="4" destOrd="0" presId="urn:microsoft.com/office/officeart/2005/8/layout/cycle2"/>
    <dgm:cxn modelId="{2D7F579F-E5F4-496E-BE9E-0AC7E9EAF08B}" type="presParOf" srcId="{01673E4A-2EF6-41BB-96A0-E9535997E3E2}" destId="{A358CF00-89A2-4459-90D1-04623EEEDA00}" srcOrd="5" destOrd="0" presId="urn:microsoft.com/office/officeart/2005/8/layout/cycle2"/>
    <dgm:cxn modelId="{E509A0C2-DF76-4E74-81D9-7FD3617A61BD}" type="presParOf" srcId="{A358CF00-89A2-4459-90D1-04623EEEDA00}" destId="{D8193E9A-84CC-4C21-8B26-509E7BEA93CA}" srcOrd="0" destOrd="0" presId="urn:microsoft.com/office/officeart/2005/8/layout/cycle2"/>
    <dgm:cxn modelId="{62AED936-3ECE-4DBC-9535-C43E012EC308}" type="presParOf" srcId="{01673E4A-2EF6-41BB-96A0-E9535997E3E2}" destId="{A3017DDA-EEA0-4981-A18C-3396063C7541}" srcOrd="6" destOrd="0" presId="urn:microsoft.com/office/officeart/2005/8/layout/cycle2"/>
    <dgm:cxn modelId="{85B1F24F-C3B5-4BC6-BAD0-30140E12E1EA}" type="presParOf" srcId="{01673E4A-2EF6-41BB-96A0-E9535997E3E2}" destId="{FCDA4AB7-FC47-446F-A654-1C788F1443EF}" srcOrd="7" destOrd="0" presId="urn:microsoft.com/office/officeart/2005/8/layout/cycle2"/>
    <dgm:cxn modelId="{D503CE73-2645-428C-8D77-DE4F0466495A}" type="presParOf" srcId="{FCDA4AB7-FC47-446F-A654-1C788F1443EF}" destId="{C8DC3248-3E84-4C29-B237-60DE7B4C442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FB4AA-A954-466D-974B-BB603F3AEFC0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8D7A0E-6334-48C0-AC4A-215808D2967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Complex</a:t>
          </a:r>
        </a:p>
      </dgm:t>
    </dgm:pt>
    <dgm:pt modelId="{2EDFC9D2-24F1-4F6E-8C6A-9F5CA5642D1D}" type="parTrans" cxnId="{8E7B972F-98C3-4479-BD2C-9FB4B307532B}">
      <dgm:prSet/>
      <dgm:spPr/>
      <dgm:t>
        <a:bodyPr/>
        <a:lstStyle/>
        <a:p>
          <a:endParaRPr lang="en-US"/>
        </a:p>
      </dgm:t>
    </dgm:pt>
    <dgm:pt modelId="{22CAD2A9-AD0A-416A-8771-009CE61EF7F8}" type="sibTrans" cxnId="{8E7B972F-98C3-4479-BD2C-9FB4B307532B}">
      <dgm:prSet/>
      <dgm:spPr/>
      <dgm:t>
        <a:bodyPr/>
        <a:lstStyle/>
        <a:p>
          <a:endParaRPr lang="en-US"/>
        </a:p>
      </dgm:t>
    </dgm:pt>
    <dgm:pt modelId="{6CB51C59-D312-48D7-8E19-9C3EA9FD99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Disorienting</a:t>
          </a:r>
        </a:p>
      </dgm:t>
    </dgm:pt>
    <dgm:pt modelId="{79EA28AE-F608-451B-96A4-FA083B054C9A}" type="parTrans" cxnId="{850920F2-A93C-496A-A381-8CCF3BE0C965}">
      <dgm:prSet/>
      <dgm:spPr/>
      <dgm:t>
        <a:bodyPr/>
        <a:lstStyle/>
        <a:p>
          <a:endParaRPr lang="en-US"/>
        </a:p>
      </dgm:t>
    </dgm:pt>
    <dgm:pt modelId="{3EEDBF1E-FC56-4301-BB66-B2011916E41C}" type="sibTrans" cxnId="{850920F2-A93C-496A-A381-8CCF3BE0C965}">
      <dgm:prSet/>
      <dgm:spPr/>
      <dgm:t>
        <a:bodyPr/>
        <a:lstStyle/>
        <a:p>
          <a:endParaRPr lang="en-US"/>
        </a:p>
      </dgm:t>
    </dgm:pt>
    <dgm:pt modelId="{9D8BA38D-A2A0-4588-BD62-DDA91A00D79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Siloed</a:t>
          </a:r>
        </a:p>
      </dgm:t>
    </dgm:pt>
    <dgm:pt modelId="{9A0D0DC4-0002-44FF-B3FA-7CA980C95D16}" type="parTrans" cxnId="{C0F8CB50-B540-44B7-AA62-C7675FA0E9AE}">
      <dgm:prSet/>
      <dgm:spPr/>
      <dgm:t>
        <a:bodyPr/>
        <a:lstStyle/>
        <a:p>
          <a:endParaRPr lang="en-US"/>
        </a:p>
      </dgm:t>
    </dgm:pt>
    <dgm:pt modelId="{1149B3D6-05D1-4DED-A1F9-4EE41AE4C7E2}" type="sibTrans" cxnId="{C0F8CB50-B540-44B7-AA62-C7675FA0E9AE}">
      <dgm:prSet/>
      <dgm:spPr/>
      <dgm:t>
        <a:bodyPr/>
        <a:lstStyle/>
        <a:p>
          <a:endParaRPr lang="en-US"/>
        </a:p>
      </dgm:t>
    </dgm:pt>
    <dgm:pt modelId="{FDEAFA46-CBB8-4043-9A0B-572304B6F22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Inconsistent</a:t>
          </a:r>
        </a:p>
      </dgm:t>
    </dgm:pt>
    <dgm:pt modelId="{C701E909-A6EA-4CEC-A9E1-5BF024A54522}" type="parTrans" cxnId="{BEF5E6A7-BBBA-4916-A67B-1966D6B79F9F}">
      <dgm:prSet/>
      <dgm:spPr/>
      <dgm:t>
        <a:bodyPr/>
        <a:lstStyle/>
        <a:p>
          <a:endParaRPr lang="en-US"/>
        </a:p>
      </dgm:t>
    </dgm:pt>
    <dgm:pt modelId="{8BDC406A-5B5F-47A0-B1CA-48DB01ABDA57}" type="sibTrans" cxnId="{BEF5E6A7-BBBA-4916-A67B-1966D6B79F9F}">
      <dgm:prSet/>
      <dgm:spPr/>
      <dgm:t>
        <a:bodyPr/>
        <a:lstStyle/>
        <a:p>
          <a:endParaRPr lang="en-US"/>
        </a:p>
      </dgm:t>
    </dgm:pt>
    <dgm:pt modelId="{724A77F9-C91C-5247-AF59-5B54AB69988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5,000+ researchers enabled by 100+ RSS from more than a dozen institutional providers, as well as external service providers </a:t>
          </a:r>
          <a:endParaRPr lang="en-US"/>
        </a:p>
      </dgm:t>
    </dgm:pt>
    <dgm:pt modelId="{362F46EE-7D3C-C648-B030-136A407C7A58}" type="parTrans" cxnId="{1CA02E9E-A632-1D48-A4BC-0235163C7B71}">
      <dgm:prSet/>
      <dgm:spPr/>
      <dgm:t>
        <a:bodyPr/>
        <a:lstStyle/>
        <a:p>
          <a:endParaRPr lang="en-US"/>
        </a:p>
      </dgm:t>
    </dgm:pt>
    <dgm:pt modelId="{8DF43830-866B-5648-89AC-EFDD85C2DBD3}" type="sibTrans" cxnId="{1CA02E9E-A632-1D48-A4BC-0235163C7B71}">
      <dgm:prSet/>
      <dgm:spPr/>
      <dgm:t>
        <a:bodyPr/>
        <a:lstStyle/>
        <a:p>
          <a:endParaRPr lang="en-CA"/>
        </a:p>
      </dgm:t>
    </dgm:pt>
    <dgm:pt modelId="{5208B4AE-6555-FF47-B62F-ECB3A873546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No simple way for researchers or support personnel to navigate the vast array of support service available</a:t>
          </a:r>
          <a:endParaRPr lang="en-US"/>
        </a:p>
      </dgm:t>
    </dgm:pt>
    <dgm:pt modelId="{EA865E23-D5BD-7C43-89A0-D7053888AB97}" type="parTrans" cxnId="{B6DF494F-6802-BC4A-9331-8D04F87C4DD2}">
      <dgm:prSet/>
      <dgm:spPr/>
      <dgm:t>
        <a:bodyPr/>
        <a:lstStyle/>
        <a:p>
          <a:endParaRPr lang="en-US"/>
        </a:p>
      </dgm:t>
    </dgm:pt>
    <dgm:pt modelId="{16D1C8BA-35C8-0F45-A827-44FA2C1AE032}" type="sibTrans" cxnId="{B6DF494F-6802-BC4A-9331-8D04F87C4DD2}">
      <dgm:prSet/>
      <dgm:spPr/>
      <dgm:t>
        <a:bodyPr/>
        <a:lstStyle/>
        <a:p>
          <a:endParaRPr lang="en-CA"/>
        </a:p>
      </dgm:t>
    </dgm:pt>
    <dgm:pt modelId="{B89BE20E-34EB-A64A-838D-E7EE455608E1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RSS </a:t>
          </a:r>
          <a:r>
            <a:rPr lang="en-US"/>
            <a:t>developed, implemented and made available in a relatively independent and unconnected way across service providers; low institutional awareness of RSS availability</a:t>
          </a:r>
        </a:p>
      </dgm:t>
    </dgm:pt>
    <dgm:pt modelId="{BB36F3CC-F884-F94A-ACE9-34D10F5A1959}" type="parTrans" cxnId="{00D2FE47-B843-A44E-864A-57E735F2DD89}">
      <dgm:prSet/>
      <dgm:spPr/>
      <dgm:t>
        <a:bodyPr/>
        <a:lstStyle/>
        <a:p>
          <a:endParaRPr lang="en-US"/>
        </a:p>
      </dgm:t>
    </dgm:pt>
    <dgm:pt modelId="{CDC21FF3-A3CF-DB43-81A7-215530352B29}" type="sibTrans" cxnId="{00D2FE47-B843-A44E-864A-57E735F2DD89}">
      <dgm:prSet/>
      <dgm:spPr/>
      <dgm:t>
        <a:bodyPr/>
        <a:lstStyle/>
        <a:p>
          <a:endParaRPr lang="en-CA"/>
        </a:p>
      </dgm:t>
    </dgm:pt>
    <dgm:pt modelId="{31502C96-2829-084E-9875-DA1B74E2B9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Each </a:t>
          </a:r>
          <a:r>
            <a:rPr lang="en-CA"/>
            <a:t>RSS may depend on a variety of websites, databases, content management solutions and modes of access (self-serve, phone, in person) to deliver value to researchers </a:t>
          </a:r>
          <a:endParaRPr lang="en-US"/>
        </a:p>
      </dgm:t>
    </dgm:pt>
    <dgm:pt modelId="{D17E0E04-E89F-8F4A-9687-CE5888B20FD6}" type="parTrans" cxnId="{CFB804AF-5407-5849-B5C4-98453DF12C92}">
      <dgm:prSet/>
      <dgm:spPr/>
      <dgm:t>
        <a:bodyPr/>
        <a:lstStyle/>
        <a:p>
          <a:endParaRPr lang="en-US"/>
        </a:p>
      </dgm:t>
    </dgm:pt>
    <dgm:pt modelId="{F6EDB716-AA48-B041-98ED-7F1E102F7E09}" type="sibTrans" cxnId="{CFB804AF-5407-5849-B5C4-98453DF12C92}">
      <dgm:prSet/>
      <dgm:spPr/>
      <dgm:t>
        <a:bodyPr/>
        <a:lstStyle/>
        <a:p>
          <a:endParaRPr lang="en-CA"/>
        </a:p>
      </dgm:t>
    </dgm:pt>
    <dgm:pt modelId="{C93F1761-0531-4806-8647-69BBF2BDE9F4}" type="pres">
      <dgm:prSet presAssocID="{73FFB4AA-A954-466D-974B-BB603F3AEFC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9E3E86-AC60-452E-A812-470D4C041BCE}" type="pres">
      <dgm:prSet presAssocID="{AC8D7A0E-6334-48C0-AC4A-215808D2967B}" presName="compNode" presStyleCnt="0"/>
      <dgm:spPr/>
    </dgm:pt>
    <dgm:pt modelId="{9ABBAC12-B8FA-48F2-A116-E8C406A964FA}" type="pres">
      <dgm:prSet presAssocID="{AC8D7A0E-6334-48C0-AC4A-215808D2967B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E5CE7D1C-CB64-4AFA-BEEE-4A1515E2F2F9}" type="pres">
      <dgm:prSet presAssocID="{AC8D7A0E-6334-48C0-AC4A-215808D2967B}" presName="iconSpace" presStyleCnt="0"/>
      <dgm:spPr/>
    </dgm:pt>
    <dgm:pt modelId="{F22A6E3E-FF56-49E9-8E1F-18DCD32F3F7A}" type="pres">
      <dgm:prSet presAssocID="{AC8D7A0E-6334-48C0-AC4A-215808D2967B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CBE2B8F-DF7F-42D7-BA55-6A7DDD013E5A}" type="pres">
      <dgm:prSet presAssocID="{AC8D7A0E-6334-48C0-AC4A-215808D2967B}" presName="txSpace" presStyleCnt="0"/>
      <dgm:spPr/>
    </dgm:pt>
    <dgm:pt modelId="{C152644A-22A5-494C-8163-3D13ECD82B25}" type="pres">
      <dgm:prSet presAssocID="{AC8D7A0E-6334-48C0-AC4A-215808D2967B}" presName="desTx" presStyleLbl="revTx" presStyleIdx="1" presStyleCnt="8">
        <dgm:presLayoutVars/>
      </dgm:prSet>
      <dgm:spPr/>
      <dgm:t>
        <a:bodyPr/>
        <a:lstStyle/>
        <a:p>
          <a:endParaRPr lang="en-US"/>
        </a:p>
      </dgm:t>
    </dgm:pt>
    <dgm:pt modelId="{A8D6DD7D-AD41-4A0E-B5B4-D37CFC8B00A0}" type="pres">
      <dgm:prSet presAssocID="{22CAD2A9-AD0A-416A-8771-009CE61EF7F8}" presName="sibTrans" presStyleCnt="0"/>
      <dgm:spPr/>
    </dgm:pt>
    <dgm:pt modelId="{1F65C7EA-3B2A-4088-B140-6C5BA0811A7F}" type="pres">
      <dgm:prSet presAssocID="{6CB51C59-D312-48D7-8E19-9C3EA9FD9942}" presName="compNode" presStyleCnt="0"/>
      <dgm:spPr/>
    </dgm:pt>
    <dgm:pt modelId="{33483741-F89E-4CA3-97D2-1E08842130C3}" type="pres">
      <dgm:prSet presAssocID="{6CB51C59-D312-48D7-8E19-9C3EA9FD994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16BE92DA-55F8-4218-A709-90452C8F15DF}" type="pres">
      <dgm:prSet presAssocID="{6CB51C59-D312-48D7-8E19-9C3EA9FD9942}" presName="iconSpace" presStyleCnt="0"/>
      <dgm:spPr/>
    </dgm:pt>
    <dgm:pt modelId="{3F220827-BB82-4017-98C4-009F55956B56}" type="pres">
      <dgm:prSet presAssocID="{6CB51C59-D312-48D7-8E19-9C3EA9FD9942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64DD11-5F2D-4A07-87C7-AE00C604D805}" type="pres">
      <dgm:prSet presAssocID="{6CB51C59-D312-48D7-8E19-9C3EA9FD9942}" presName="txSpace" presStyleCnt="0"/>
      <dgm:spPr/>
    </dgm:pt>
    <dgm:pt modelId="{E2B50861-9B9E-40D0-8994-5E1AB2D03E25}" type="pres">
      <dgm:prSet presAssocID="{6CB51C59-D312-48D7-8E19-9C3EA9FD9942}" presName="desTx" presStyleLbl="revTx" presStyleIdx="3" presStyleCnt="8">
        <dgm:presLayoutVars/>
      </dgm:prSet>
      <dgm:spPr/>
      <dgm:t>
        <a:bodyPr/>
        <a:lstStyle/>
        <a:p>
          <a:endParaRPr lang="en-US"/>
        </a:p>
      </dgm:t>
    </dgm:pt>
    <dgm:pt modelId="{DE0C2181-7D43-4830-B858-B2DB5B8C9FF9}" type="pres">
      <dgm:prSet presAssocID="{3EEDBF1E-FC56-4301-BB66-B2011916E41C}" presName="sibTrans" presStyleCnt="0"/>
      <dgm:spPr/>
    </dgm:pt>
    <dgm:pt modelId="{53C1B676-3200-4F5A-B3B1-CED92F86D4B3}" type="pres">
      <dgm:prSet presAssocID="{9D8BA38D-A2A0-4588-BD62-DDA91A00D79D}" presName="compNode" presStyleCnt="0"/>
      <dgm:spPr/>
    </dgm:pt>
    <dgm:pt modelId="{746F0722-A123-42B3-B2A0-4CF666DE8E4B}" type="pres">
      <dgm:prSet presAssocID="{9D8BA38D-A2A0-4588-BD62-DDA91A00D7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lo"/>
        </a:ext>
      </dgm:extLst>
    </dgm:pt>
    <dgm:pt modelId="{66F27463-C1EE-49F2-B002-D38F4BFD73E8}" type="pres">
      <dgm:prSet presAssocID="{9D8BA38D-A2A0-4588-BD62-DDA91A00D79D}" presName="iconSpace" presStyleCnt="0"/>
      <dgm:spPr/>
    </dgm:pt>
    <dgm:pt modelId="{74714398-C07F-4DE1-8BE3-604A3C0A8E85}" type="pres">
      <dgm:prSet presAssocID="{9D8BA38D-A2A0-4588-BD62-DDA91A00D79D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86EFDE-40DF-4646-A187-615F4B3282B3}" type="pres">
      <dgm:prSet presAssocID="{9D8BA38D-A2A0-4588-BD62-DDA91A00D79D}" presName="txSpace" presStyleCnt="0"/>
      <dgm:spPr/>
    </dgm:pt>
    <dgm:pt modelId="{3514D6C9-766D-4A66-9A70-70C8B6BE6BF5}" type="pres">
      <dgm:prSet presAssocID="{9D8BA38D-A2A0-4588-BD62-DDA91A00D79D}" presName="desTx" presStyleLbl="revTx" presStyleIdx="5" presStyleCnt="8">
        <dgm:presLayoutVars/>
      </dgm:prSet>
      <dgm:spPr/>
      <dgm:t>
        <a:bodyPr/>
        <a:lstStyle/>
        <a:p>
          <a:endParaRPr lang="en-US"/>
        </a:p>
      </dgm:t>
    </dgm:pt>
    <dgm:pt modelId="{67301553-A6F6-42A0-A37F-0EC9BC9CB3F8}" type="pres">
      <dgm:prSet presAssocID="{1149B3D6-05D1-4DED-A1F9-4EE41AE4C7E2}" presName="sibTrans" presStyleCnt="0"/>
      <dgm:spPr/>
    </dgm:pt>
    <dgm:pt modelId="{D12A8AA9-79DA-4EEC-8AD3-99A597964CCF}" type="pres">
      <dgm:prSet presAssocID="{FDEAFA46-CBB8-4043-9A0B-572304B6F22D}" presName="compNode" presStyleCnt="0"/>
      <dgm:spPr/>
    </dgm:pt>
    <dgm:pt modelId="{04786C60-B7FE-4C9D-8287-6199F6241E97}" type="pres">
      <dgm:prSet presAssocID="{FDEAFA46-CBB8-4043-9A0B-572304B6F2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ACF06EE1-F4E4-438D-AC22-AE1D18B703A9}" type="pres">
      <dgm:prSet presAssocID="{FDEAFA46-CBB8-4043-9A0B-572304B6F22D}" presName="iconSpace" presStyleCnt="0"/>
      <dgm:spPr/>
    </dgm:pt>
    <dgm:pt modelId="{7667EB47-0FA9-4FCC-A934-93642BABA5F8}" type="pres">
      <dgm:prSet presAssocID="{FDEAFA46-CBB8-4043-9A0B-572304B6F22D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95B33F-C7ED-4E20-A737-81DE59EF8B1F}" type="pres">
      <dgm:prSet presAssocID="{FDEAFA46-CBB8-4043-9A0B-572304B6F22D}" presName="txSpace" presStyleCnt="0"/>
      <dgm:spPr/>
    </dgm:pt>
    <dgm:pt modelId="{1809F446-DE29-4331-A5F6-83A6BC452834}" type="pres">
      <dgm:prSet presAssocID="{FDEAFA46-CBB8-4043-9A0B-572304B6F22D}" presName="desTx" presStyleLbl="revTx" presStyleIdx="7" presStyleCnt="8" custScaleX="118777" custLinFactNeighborX="319" custLinFactNeighborY="1898">
        <dgm:presLayoutVars/>
      </dgm:prSet>
      <dgm:spPr/>
      <dgm:t>
        <a:bodyPr/>
        <a:lstStyle/>
        <a:p>
          <a:endParaRPr lang="en-US"/>
        </a:p>
      </dgm:t>
    </dgm:pt>
  </dgm:ptLst>
  <dgm:cxnLst>
    <dgm:cxn modelId="{1AF5F0E1-6AA8-B34A-B2F7-9704ED86F2A8}" type="presOf" srcId="{73FFB4AA-A954-466D-974B-BB603F3AEFC0}" destId="{C93F1761-0531-4806-8647-69BBF2BDE9F4}" srcOrd="0" destOrd="0" presId="urn:microsoft.com/office/officeart/2018/5/layout/CenteredIconLabelDescriptionList"/>
    <dgm:cxn modelId="{781D9883-0B1A-1E4F-8FA4-B35626C14D3B}" type="presOf" srcId="{AC8D7A0E-6334-48C0-AC4A-215808D2967B}" destId="{F22A6E3E-FF56-49E9-8E1F-18DCD32F3F7A}" srcOrd="0" destOrd="0" presId="urn:microsoft.com/office/officeart/2018/5/layout/CenteredIconLabelDescriptionList"/>
    <dgm:cxn modelId="{3319BB0D-1742-4B4A-8EB7-16B37A4A6FB4}" type="presOf" srcId="{724A77F9-C91C-5247-AF59-5B54AB69988B}" destId="{C152644A-22A5-494C-8163-3D13ECD82B25}" srcOrd="0" destOrd="0" presId="urn:microsoft.com/office/officeart/2018/5/layout/CenteredIconLabelDescriptionList"/>
    <dgm:cxn modelId="{BEF5E6A7-BBBA-4916-A67B-1966D6B79F9F}" srcId="{73FFB4AA-A954-466D-974B-BB603F3AEFC0}" destId="{FDEAFA46-CBB8-4043-9A0B-572304B6F22D}" srcOrd="3" destOrd="0" parTransId="{C701E909-A6EA-4CEC-A9E1-5BF024A54522}" sibTransId="{8BDC406A-5B5F-47A0-B1CA-48DB01ABDA57}"/>
    <dgm:cxn modelId="{0DCCB29F-4106-7247-B9C4-F78CD4FFF375}" type="presOf" srcId="{9D8BA38D-A2A0-4588-BD62-DDA91A00D79D}" destId="{74714398-C07F-4DE1-8BE3-604A3C0A8E85}" srcOrd="0" destOrd="0" presId="urn:microsoft.com/office/officeart/2018/5/layout/CenteredIconLabelDescriptionList"/>
    <dgm:cxn modelId="{8E7B972F-98C3-4479-BD2C-9FB4B307532B}" srcId="{73FFB4AA-A954-466D-974B-BB603F3AEFC0}" destId="{AC8D7A0E-6334-48C0-AC4A-215808D2967B}" srcOrd="0" destOrd="0" parTransId="{2EDFC9D2-24F1-4F6E-8C6A-9F5CA5642D1D}" sibTransId="{22CAD2A9-AD0A-416A-8771-009CE61EF7F8}"/>
    <dgm:cxn modelId="{C0F8CB50-B540-44B7-AA62-C7675FA0E9AE}" srcId="{73FFB4AA-A954-466D-974B-BB603F3AEFC0}" destId="{9D8BA38D-A2A0-4588-BD62-DDA91A00D79D}" srcOrd="2" destOrd="0" parTransId="{9A0D0DC4-0002-44FF-B3FA-7CA980C95D16}" sibTransId="{1149B3D6-05D1-4DED-A1F9-4EE41AE4C7E2}"/>
    <dgm:cxn modelId="{20EF32CC-8D45-E947-B7B9-4492D44F1964}" type="presOf" srcId="{31502C96-2829-084E-9875-DA1B74E2B91A}" destId="{1809F446-DE29-4331-A5F6-83A6BC452834}" srcOrd="0" destOrd="0" presId="urn:microsoft.com/office/officeart/2018/5/layout/CenteredIconLabelDescriptionList"/>
    <dgm:cxn modelId="{B6DF494F-6802-BC4A-9331-8D04F87C4DD2}" srcId="{6CB51C59-D312-48D7-8E19-9C3EA9FD9942}" destId="{5208B4AE-6555-FF47-B62F-ECB3A8735464}" srcOrd="0" destOrd="0" parTransId="{EA865E23-D5BD-7C43-89A0-D7053888AB97}" sibTransId="{16D1C8BA-35C8-0F45-A827-44FA2C1AE032}"/>
    <dgm:cxn modelId="{D97CB6C5-3ED6-C149-B045-36BED38F2351}" type="presOf" srcId="{5208B4AE-6555-FF47-B62F-ECB3A8735464}" destId="{E2B50861-9B9E-40D0-8994-5E1AB2D03E25}" srcOrd="0" destOrd="0" presId="urn:microsoft.com/office/officeart/2018/5/layout/CenteredIconLabelDescriptionList"/>
    <dgm:cxn modelId="{0D76E8F3-6FFE-CF47-8BA7-901A0705E1B9}" type="presOf" srcId="{B89BE20E-34EB-A64A-838D-E7EE455608E1}" destId="{3514D6C9-766D-4A66-9A70-70C8B6BE6BF5}" srcOrd="0" destOrd="0" presId="urn:microsoft.com/office/officeart/2018/5/layout/CenteredIconLabelDescriptionList"/>
    <dgm:cxn modelId="{00D2FE47-B843-A44E-864A-57E735F2DD89}" srcId="{9D8BA38D-A2A0-4588-BD62-DDA91A00D79D}" destId="{B89BE20E-34EB-A64A-838D-E7EE455608E1}" srcOrd="0" destOrd="0" parTransId="{BB36F3CC-F884-F94A-ACE9-34D10F5A1959}" sibTransId="{CDC21FF3-A3CF-DB43-81A7-215530352B29}"/>
    <dgm:cxn modelId="{1CA02E9E-A632-1D48-A4BC-0235163C7B71}" srcId="{AC8D7A0E-6334-48C0-AC4A-215808D2967B}" destId="{724A77F9-C91C-5247-AF59-5B54AB69988B}" srcOrd="0" destOrd="0" parTransId="{362F46EE-7D3C-C648-B030-136A407C7A58}" sibTransId="{8DF43830-866B-5648-89AC-EFDD85C2DBD3}"/>
    <dgm:cxn modelId="{CFB804AF-5407-5849-B5C4-98453DF12C92}" srcId="{FDEAFA46-CBB8-4043-9A0B-572304B6F22D}" destId="{31502C96-2829-084E-9875-DA1B74E2B91A}" srcOrd="0" destOrd="0" parTransId="{D17E0E04-E89F-8F4A-9687-CE5888B20FD6}" sibTransId="{F6EDB716-AA48-B041-98ED-7F1E102F7E09}"/>
    <dgm:cxn modelId="{850920F2-A93C-496A-A381-8CCF3BE0C965}" srcId="{73FFB4AA-A954-466D-974B-BB603F3AEFC0}" destId="{6CB51C59-D312-48D7-8E19-9C3EA9FD9942}" srcOrd="1" destOrd="0" parTransId="{79EA28AE-F608-451B-96A4-FA083B054C9A}" sibTransId="{3EEDBF1E-FC56-4301-BB66-B2011916E41C}"/>
    <dgm:cxn modelId="{676AD6B9-4B23-2A43-A6E0-C87E59845CEF}" type="presOf" srcId="{6CB51C59-D312-48D7-8E19-9C3EA9FD9942}" destId="{3F220827-BB82-4017-98C4-009F55956B56}" srcOrd="0" destOrd="0" presId="urn:microsoft.com/office/officeart/2018/5/layout/CenteredIconLabelDescriptionList"/>
    <dgm:cxn modelId="{8D0699C3-550F-C649-84CC-BC48F4343786}" type="presOf" srcId="{FDEAFA46-CBB8-4043-9A0B-572304B6F22D}" destId="{7667EB47-0FA9-4FCC-A934-93642BABA5F8}" srcOrd="0" destOrd="0" presId="urn:microsoft.com/office/officeart/2018/5/layout/CenteredIconLabelDescriptionList"/>
    <dgm:cxn modelId="{6E8EC701-B952-5E49-9A4D-9A8141EE5DE3}" type="presParOf" srcId="{C93F1761-0531-4806-8647-69BBF2BDE9F4}" destId="{EA9E3E86-AC60-452E-A812-470D4C041BCE}" srcOrd="0" destOrd="0" presId="urn:microsoft.com/office/officeart/2018/5/layout/CenteredIconLabelDescriptionList"/>
    <dgm:cxn modelId="{0F23732E-002E-4B4F-A689-39E29F611264}" type="presParOf" srcId="{EA9E3E86-AC60-452E-A812-470D4C041BCE}" destId="{9ABBAC12-B8FA-48F2-A116-E8C406A964FA}" srcOrd="0" destOrd="0" presId="urn:microsoft.com/office/officeart/2018/5/layout/CenteredIconLabelDescriptionList"/>
    <dgm:cxn modelId="{017B3175-4A9B-934B-B687-348C2944EBAF}" type="presParOf" srcId="{EA9E3E86-AC60-452E-A812-470D4C041BCE}" destId="{E5CE7D1C-CB64-4AFA-BEEE-4A1515E2F2F9}" srcOrd="1" destOrd="0" presId="urn:microsoft.com/office/officeart/2018/5/layout/CenteredIconLabelDescriptionList"/>
    <dgm:cxn modelId="{7CF99A45-2180-7A47-A277-1FC01E9035DA}" type="presParOf" srcId="{EA9E3E86-AC60-452E-A812-470D4C041BCE}" destId="{F22A6E3E-FF56-49E9-8E1F-18DCD32F3F7A}" srcOrd="2" destOrd="0" presId="urn:microsoft.com/office/officeart/2018/5/layout/CenteredIconLabelDescriptionList"/>
    <dgm:cxn modelId="{FC4A46EF-8FC0-3B4A-A785-1D9A8DB34A9B}" type="presParOf" srcId="{EA9E3E86-AC60-452E-A812-470D4C041BCE}" destId="{0CBE2B8F-DF7F-42D7-BA55-6A7DDD013E5A}" srcOrd="3" destOrd="0" presId="urn:microsoft.com/office/officeart/2018/5/layout/CenteredIconLabelDescriptionList"/>
    <dgm:cxn modelId="{05873F65-5397-D145-9F6B-3886666A6BA8}" type="presParOf" srcId="{EA9E3E86-AC60-452E-A812-470D4C041BCE}" destId="{C152644A-22A5-494C-8163-3D13ECD82B25}" srcOrd="4" destOrd="0" presId="urn:microsoft.com/office/officeart/2018/5/layout/CenteredIconLabelDescriptionList"/>
    <dgm:cxn modelId="{55A2B0DA-D45F-FC4D-BFEF-94CE3E147D7F}" type="presParOf" srcId="{C93F1761-0531-4806-8647-69BBF2BDE9F4}" destId="{A8D6DD7D-AD41-4A0E-B5B4-D37CFC8B00A0}" srcOrd="1" destOrd="0" presId="urn:microsoft.com/office/officeart/2018/5/layout/CenteredIconLabelDescriptionList"/>
    <dgm:cxn modelId="{EBD64CF4-1715-FE46-B548-0E8D981CF8CA}" type="presParOf" srcId="{C93F1761-0531-4806-8647-69BBF2BDE9F4}" destId="{1F65C7EA-3B2A-4088-B140-6C5BA0811A7F}" srcOrd="2" destOrd="0" presId="urn:microsoft.com/office/officeart/2018/5/layout/CenteredIconLabelDescriptionList"/>
    <dgm:cxn modelId="{10434607-1283-A64E-94D4-BE33BA93B1CF}" type="presParOf" srcId="{1F65C7EA-3B2A-4088-B140-6C5BA0811A7F}" destId="{33483741-F89E-4CA3-97D2-1E08842130C3}" srcOrd="0" destOrd="0" presId="urn:microsoft.com/office/officeart/2018/5/layout/CenteredIconLabelDescriptionList"/>
    <dgm:cxn modelId="{BDF3FC70-61F1-D747-A6B3-2CF32D2E734E}" type="presParOf" srcId="{1F65C7EA-3B2A-4088-B140-6C5BA0811A7F}" destId="{16BE92DA-55F8-4218-A709-90452C8F15DF}" srcOrd="1" destOrd="0" presId="urn:microsoft.com/office/officeart/2018/5/layout/CenteredIconLabelDescriptionList"/>
    <dgm:cxn modelId="{CECC6E89-58A0-5E49-AF52-7BDE8881FCFD}" type="presParOf" srcId="{1F65C7EA-3B2A-4088-B140-6C5BA0811A7F}" destId="{3F220827-BB82-4017-98C4-009F55956B56}" srcOrd="2" destOrd="0" presId="urn:microsoft.com/office/officeart/2018/5/layout/CenteredIconLabelDescriptionList"/>
    <dgm:cxn modelId="{9A945557-B381-D348-890C-41F88DA56907}" type="presParOf" srcId="{1F65C7EA-3B2A-4088-B140-6C5BA0811A7F}" destId="{0064DD11-5F2D-4A07-87C7-AE00C604D805}" srcOrd="3" destOrd="0" presId="urn:microsoft.com/office/officeart/2018/5/layout/CenteredIconLabelDescriptionList"/>
    <dgm:cxn modelId="{0554949F-FE2C-3F4E-B54B-79B2CDC5B9C9}" type="presParOf" srcId="{1F65C7EA-3B2A-4088-B140-6C5BA0811A7F}" destId="{E2B50861-9B9E-40D0-8994-5E1AB2D03E25}" srcOrd="4" destOrd="0" presId="urn:microsoft.com/office/officeart/2018/5/layout/CenteredIconLabelDescriptionList"/>
    <dgm:cxn modelId="{97C22B85-DF3A-0A4F-A904-C5592F181EB9}" type="presParOf" srcId="{C93F1761-0531-4806-8647-69BBF2BDE9F4}" destId="{DE0C2181-7D43-4830-B858-B2DB5B8C9FF9}" srcOrd="3" destOrd="0" presId="urn:microsoft.com/office/officeart/2018/5/layout/CenteredIconLabelDescriptionList"/>
    <dgm:cxn modelId="{293E4CA6-CB06-2B43-914F-36F0BCE01CEA}" type="presParOf" srcId="{C93F1761-0531-4806-8647-69BBF2BDE9F4}" destId="{53C1B676-3200-4F5A-B3B1-CED92F86D4B3}" srcOrd="4" destOrd="0" presId="urn:microsoft.com/office/officeart/2018/5/layout/CenteredIconLabelDescriptionList"/>
    <dgm:cxn modelId="{4337F48B-6F94-8C49-BE17-C8AB59216D96}" type="presParOf" srcId="{53C1B676-3200-4F5A-B3B1-CED92F86D4B3}" destId="{746F0722-A123-42B3-B2A0-4CF666DE8E4B}" srcOrd="0" destOrd="0" presId="urn:microsoft.com/office/officeart/2018/5/layout/CenteredIconLabelDescriptionList"/>
    <dgm:cxn modelId="{84766C5F-8B05-3C45-B7DF-8EA24F5A20F0}" type="presParOf" srcId="{53C1B676-3200-4F5A-B3B1-CED92F86D4B3}" destId="{66F27463-C1EE-49F2-B002-D38F4BFD73E8}" srcOrd="1" destOrd="0" presId="urn:microsoft.com/office/officeart/2018/5/layout/CenteredIconLabelDescriptionList"/>
    <dgm:cxn modelId="{A9883FD1-4878-3F47-B760-EC8C7F6B9EE7}" type="presParOf" srcId="{53C1B676-3200-4F5A-B3B1-CED92F86D4B3}" destId="{74714398-C07F-4DE1-8BE3-604A3C0A8E85}" srcOrd="2" destOrd="0" presId="urn:microsoft.com/office/officeart/2018/5/layout/CenteredIconLabelDescriptionList"/>
    <dgm:cxn modelId="{EDDDC648-FE87-9B48-8E26-5A1F012BFCBF}" type="presParOf" srcId="{53C1B676-3200-4F5A-B3B1-CED92F86D4B3}" destId="{EE86EFDE-40DF-4646-A187-615F4B3282B3}" srcOrd="3" destOrd="0" presId="urn:microsoft.com/office/officeart/2018/5/layout/CenteredIconLabelDescriptionList"/>
    <dgm:cxn modelId="{F0163B9E-2D30-C343-926E-1CC0E106698A}" type="presParOf" srcId="{53C1B676-3200-4F5A-B3B1-CED92F86D4B3}" destId="{3514D6C9-766D-4A66-9A70-70C8B6BE6BF5}" srcOrd="4" destOrd="0" presId="urn:microsoft.com/office/officeart/2018/5/layout/CenteredIconLabelDescriptionList"/>
    <dgm:cxn modelId="{E7DCA49D-8003-8D41-8C36-0C8F9E9FB9B7}" type="presParOf" srcId="{C93F1761-0531-4806-8647-69BBF2BDE9F4}" destId="{67301553-A6F6-42A0-A37F-0EC9BC9CB3F8}" srcOrd="5" destOrd="0" presId="urn:microsoft.com/office/officeart/2018/5/layout/CenteredIconLabelDescriptionList"/>
    <dgm:cxn modelId="{F130B182-8BE9-CF41-8F03-253553CE81D8}" type="presParOf" srcId="{C93F1761-0531-4806-8647-69BBF2BDE9F4}" destId="{D12A8AA9-79DA-4EEC-8AD3-99A597964CCF}" srcOrd="6" destOrd="0" presId="urn:microsoft.com/office/officeart/2018/5/layout/CenteredIconLabelDescriptionList"/>
    <dgm:cxn modelId="{CF1F21C1-4817-334C-8CDA-F7100A52E6A2}" type="presParOf" srcId="{D12A8AA9-79DA-4EEC-8AD3-99A597964CCF}" destId="{04786C60-B7FE-4C9D-8287-6199F6241E97}" srcOrd="0" destOrd="0" presId="urn:microsoft.com/office/officeart/2018/5/layout/CenteredIconLabelDescriptionList"/>
    <dgm:cxn modelId="{5C685E4D-633E-CC4C-B9EA-8549C9801AAC}" type="presParOf" srcId="{D12A8AA9-79DA-4EEC-8AD3-99A597964CCF}" destId="{ACF06EE1-F4E4-438D-AC22-AE1D18B703A9}" srcOrd="1" destOrd="0" presId="urn:microsoft.com/office/officeart/2018/5/layout/CenteredIconLabelDescriptionList"/>
    <dgm:cxn modelId="{6CA5AB9C-DE09-044F-A858-0252475F748F}" type="presParOf" srcId="{D12A8AA9-79DA-4EEC-8AD3-99A597964CCF}" destId="{7667EB47-0FA9-4FCC-A934-93642BABA5F8}" srcOrd="2" destOrd="0" presId="urn:microsoft.com/office/officeart/2018/5/layout/CenteredIconLabelDescriptionList"/>
    <dgm:cxn modelId="{FE7B2248-C068-8D46-8890-0DDEA49C3BCF}" type="presParOf" srcId="{D12A8AA9-79DA-4EEC-8AD3-99A597964CCF}" destId="{E795B33F-C7ED-4E20-A737-81DE59EF8B1F}" srcOrd="3" destOrd="0" presId="urn:microsoft.com/office/officeart/2018/5/layout/CenteredIconLabelDescriptionList"/>
    <dgm:cxn modelId="{73E61910-583A-844A-B315-99C55F47C1B4}" type="presParOf" srcId="{D12A8AA9-79DA-4EEC-8AD3-99A597964CCF}" destId="{1809F446-DE29-4331-A5F6-83A6BC45283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BBD69E-BAE1-4525-BA13-12E90E5E3488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EB1C78-818C-4443-8EBF-2E0D9AD06E0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Comprehensive</a:t>
          </a:r>
        </a:p>
      </dgm:t>
    </dgm:pt>
    <dgm:pt modelId="{15C9B2E2-CC80-481B-9317-4CE4D70686C6}" type="parTrans" cxnId="{B233D5A0-7876-4BA2-9842-4A8F25B160CA}">
      <dgm:prSet/>
      <dgm:spPr/>
      <dgm:t>
        <a:bodyPr/>
        <a:lstStyle/>
        <a:p>
          <a:endParaRPr lang="en-US"/>
        </a:p>
      </dgm:t>
    </dgm:pt>
    <dgm:pt modelId="{F1F1D72B-3BB4-42E4-9546-8018A00895A8}" type="sibTrans" cxnId="{B233D5A0-7876-4BA2-9842-4A8F25B160CA}">
      <dgm:prSet/>
      <dgm:spPr/>
      <dgm:t>
        <a:bodyPr/>
        <a:lstStyle/>
        <a:p>
          <a:endParaRPr lang="en-US"/>
        </a:p>
      </dgm:t>
    </dgm:pt>
    <dgm:pt modelId="{0837C587-35BB-4095-88AB-2204601CC23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Collaborative</a:t>
          </a:r>
        </a:p>
      </dgm:t>
    </dgm:pt>
    <dgm:pt modelId="{815CE6E2-8D1B-4229-9F60-2FBD1CA12B36}" type="parTrans" cxnId="{A0506F86-1BB5-4B99-854A-FC1D3D77D283}">
      <dgm:prSet/>
      <dgm:spPr/>
      <dgm:t>
        <a:bodyPr/>
        <a:lstStyle/>
        <a:p>
          <a:endParaRPr lang="en-US"/>
        </a:p>
      </dgm:t>
    </dgm:pt>
    <dgm:pt modelId="{9E18FD84-3337-4980-95F6-25F6E017BD6E}" type="sibTrans" cxnId="{A0506F86-1BB5-4B99-854A-FC1D3D77D283}">
      <dgm:prSet/>
      <dgm:spPr/>
      <dgm:t>
        <a:bodyPr/>
        <a:lstStyle/>
        <a:p>
          <a:endParaRPr lang="en-US"/>
        </a:p>
      </dgm:t>
    </dgm:pt>
    <dgm:pt modelId="{EA8C2142-ACEA-4D9F-B451-1F20989D691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Intuitive</a:t>
          </a:r>
        </a:p>
      </dgm:t>
    </dgm:pt>
    <dgm:pt modelId="{D0165164-C256-4CF9-85BF-A8A6D51F6F76}" type="parTrans" cxnId="{B033EA5E-BDB4-4962-AD04-2E1E472DFF7E}">
      <dgm:prSet/>
      <dgm:spPr/>
      <dgm:t>
        <a:bodyPr/>
        <a:lstStyle/>
        <a:p>
          <a:endParaRPr lang="en-US"/>
        </a:p>
      </dgm:t>
    </dgm:pt>
    <dgm:pt modelId="{8A29514F-DB9B-4E8C-8119-A86AA26CE310}" type="sibTrans" cxnId="{B033EA5E-BDB4-4962-AD04-2E1E472DFF7E}">
      <dgm:prSet/>
      <dgm:spPr/>
      <dgm:t>
        <a:bodyPr/>
        <a:lstStyle/>
        <a:p>
          <a:endParaRPr lang="en-US"/>
        </a:p>
      </dgm:t>
    </dgm:pt>
    <dgm:pt modelId="{97E93B50-EDC6-419B-9D0E-1C7ED806BA9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Consistent</a:t>
          </a:r>
        </a:p>
      </dgm:t>
    </dgm:pt>
    <dgm:pt modelId="{DFC4D3D5-9E83-444B-A4F7-33291A5A03B0}" type="parTrans" cxnId="{9838ED81-4D01-42D2-838C-0D2A28A82A50}">
      <dgm:prSet/>
      <dgm:spPr/>
      <dgm:t>
        <a:bodyPr/>
        <a:lstStyle/>
        <a:p>
          <a:endParaRPr lang="en-US"/>
        </a:p>
      </dgm:t>
    </dgm:pt>
    <dgm:pt modelId="{85D6ED7D-9984-44C2-A70D-EDE1D5CDAA97}" type="sibTrans" cxnId="{9838ED81-4D01-42D2-838C-0D2A28A82A50}">
      <dgm:prSet/>
      <dgm:spPr/>
      <dgm:t>
        <a:bodyPr/>
        <a:lstStyle/>
        <a:p>
          <a:endParaRPr lang="en-US"/>
        </a:p>
      </dgm:t>
    </dgm:pt>
    <dgm:pt modelId="{92BA3007-A7D0-4F43-91B1-37224D30716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 </a:t>
          </a:r>
          <a:r>
            <a:rPr lang="en-CA" i="1"/>
            <a:t>single</a:t>
          </a:r>
          <a:r>
            <a:rPr lang="en-CA"/>
            <a:t> gateway for Queen’s researchers and support personnel to navigate and access the rich array of RSS available to them</a:t>
          </a:r>
          <a:endParaRPr lang="en-US"/>
        </a:p>
      </dgm:t>
    </dgm:pt>
    <dgm:pt modelId="{195ED1C8-3686-2648-A54A-FA78FBF61D27}" type="parTrans" cxnId="{BED20259-68F5-1941-81E9-B190210BAF54}">
      <dgm:prSet/>
      <dgm:spPr/>
      <dgm:t>
        <a:bodyPr/>
        <a:lstStyle/>
        <a:p>
          <a:endParaRPr lang="en-US"/>
        </a:p>
      </dgm:t>
    </dgm:pt>
    <dgm:pt modelId="{4D795326-8FF2-454A-8E6C-B728425D7B49}" type="sibTrans" cxnId="{BED20259-68F5-1941-81E9-B190210BAF54}">
      <dgm:prSet/>
      <dgm:spPr/>
      <dgm:t>
        <a:bodyPr/>
        <a:lstStyle/>
        <a:p>
          <a:endParaRPr lang="en-US"/>
        </a:p>
      </dgm:t>
    </dgm:pt>
    <dgm:pt modelId="{644A121C-FBED-C244-9371-0E96DB137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300"/>
            <a:t>Researchers and support personnel can access RSS online (web, e-mail, chat) or via other modality (phone, F2F, etc.) and receive the same level of support</a:t>
          </a:r>
          <a:endParaRPr lang="en-US" sz="1300"/>
        </a:p>
      </dgm:t>
    </dgm:pt>
    <dgm:pt modelId="{1FD762C7-1676-AD48-BA59-C9AD7098576E}" type="parTrans" cxnId="{BC65360F-F67F-4B40-B390-D4E8CEEE0232}">
      <dgm:prSet/>
      <dgm:spPr/>
      <dgm:t>
        <a:bodyPr/>
        <a:lstStyle/>
        <a:p>
          <a:endParaRPr lang="en-US"/>
        </a:p>
      </dgm:t>
    </dgm:pt>
    <dgm:pt modelId="{D7DC3D25-1E4B-904D-BEA8-0E7BFB347483}" type="sibTrans" cxnId="{BC65360F-F67F-4B40-B390-D4E8CEEE0232}">
      <dgm:prSet/>
      <dgm:spPr/>
      <dgm:t>
        <a:bodyPr/>
        <a:lstStyle/>
        <a:p>
          <a:endParaRPr lang="en-US"/>
        </a:p>
      </dgm:t>
    </dgm:pt>
    <dgm:pt modelId="{94B835BB-A21C-0A4D-87E1-D1F863549FB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Researchers and support personnel easily navigate RSS by researcher type, research lifecycle phase, RSS categorization, etc., for just-in-time support</a:t>
          </a:r>
          <a:endParaRPr lang="en-US"/>
        </a:p>
      </dgm:t>
    </dgm:pt>
    <dgm:pt modelId="{27AA6542-23F3-9241-848F-A1DC2782EF1F}" type="parTrans" cxnId="{CF78EC00-AEB2-8249-BBA5-EB2F576EDBAA}">
      <dgm:prSet/>
      <dgm:spPr/>
      <dgm:t>
        <a:bodyPr/>
        <a:lstStyle/>
        <a:p>
          <a:endParaRPr lang="en-US"/>
        </a:p>
      </dgm:t>
    </dgm:pt>
    <dgm:pt modelId="{2065329D-6EC8-9142-A893-A9D5552495F8}" type="sibTrans" cxnId="{CF78EC00-AEB2-8249-BBA5-EB2F576EDBAA}">
      <dgm:prSet/>
      <dgm:spPr/>
      <dgm:t>
        <a:bodyPr/>
        <a:lstStyle/>
        <a:p>
          <a:endParaRPr lang="en-US"/>
        </a:p>
      </dgm:t>
    </dgm:pt>
    <dgm:pt modelId="{BE4CFFF1-5FC7-6747-A656-3BEA276D7733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Service providers collaborate and adopt common standards and practices necessary to improve effective and efficient navigation and access of their RSS</a:t>
          </a:r>
          <a:endParaRPr lang="en-US"/>
        </a:p>
      </dgm:t>
    </dgm:pt>
    <dgm:pt modelId="{69ACD65B-9CFC-8448-9B4B-CB01197F6341}" type="parTrans" cxnId="{BBEDB1B9-4ECE-B346-AFAD-FFCD680B005B}">
      <dgm:prSet/>
      <dgm:spPr/>
      <dgm:t>
        <a:bodyPr/>
        <a:lstStyle/>
        <a:p>
          <a:endParaRPr lang="en-US"/>
        </a:p>
      </dgm:t>
    </dgm:pt>
    <dgm:pt modelId="{37DE688D-F9FF-4342-B8FE-B259CB875DF6}" type="sibTrans" cxnId="{BBEDB1B9-4ECE-B346-AFAD-FFCD680B005B}">
      <dgm:prSet/>
      <dgm:spPr/>
      <dgm:t>
        <a:bodyPr/>
        <a:lstStyle/>
        <a:p>
          <a:endParaRPr lang="en-US"/>
        </a:p>
      </dgm:t>
    </dgm:pt>
    <dgm:pt modelId="{E3DF75E9-D4FE-4BB5-91DB-BF8A6A51F60E}" type="pres">
      <dgm:prSet presAssocID="{74BBD69E-BAE1-4525-BA13-12E90E5E348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7AF711-6AC1-4FBB-B721-53E3CE220062}" type="pres">
      <dgm:prSet presAssocID="{B5EB1C78-818C-4443-8EBF-2E0D9AD06E08}" presName="compNode" presStyleCnt="0"/>
      <dgm:spPr/>
    </dgm:pt>
    <dgm:pt modelId="{2C59D288-1095-4FCC-9BF1-224752D48B86}" type="pres">
      <dgm:prSet presAssocID="{B5EB1C78-818C-4443-8EBF-2E0D9AD06E08}" presName="iconRect" presStyleLbl="node1" presStyleIdx="0" presStyleCnt="4" custLinFactNeighborX="-1272" custLinFactNeighborY="166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C9A769C3-C757-4237-80A4-FE9FE30E10DA}" type="pres">
      <dgm:prSet presAssocID="{B5EB1C78-818C-4443-8EBF-2E0D9AD06E08}" presName="iconSpace" presStyleCnt="0"/>
      <dgm:spPr/>
    </dgm:pt>
    <dgm:pt modelId="{A66596BD-1653-49D8-8041-B9818C6FE45E}" type="pres">
      <dgm:prSet presAssocID="{B5EB1C78-818C-4443-8EBF-2E0D9AD06E08}" presName="parTx" presStyleLbl="revTx" presStyleIdx="0" presStyleCnt="8" custLinFactNeighborX="-263" custLinFactNeighborY="130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0D64F88-CE08-4959-A893-327FFB36D483}" type="pres">
      <dgm:prSet presAssocID="{B5EB1C78-818C-4443-8EBF-2E0D9AD06E08}" presName="txSpace" presStyleCnt="0"/>
      <dgm:spPr/>
    </dgm:pt>
    <dgm:pt modelId="{18C669AA-4F00-4BBC-8656-81935AE99497}" type="pres">
      <dgm:prSet presAssocID="{B5EB1C78-818C-4443-8EBF-2E0D9AD06E08}" presName="desTx" presStyleLbl="revTx" presStyleIdx="1" presStyleCnt="8">
        <dgm:presLayoutVars/>
      </dgm:prSet>
      <dgm:spPr/>
      <dgm:t>
        <a:bodyPr/>
        <a:lstStyle/>
        <a:p>
          <a:endParaRPr lang="en-US"/>
        </a:p>
      </dgm:t>
    </dgm:pt>
    <dgm:pt modelId="{D53A57BD-B350-4B78-8971-3ACC13DE89F7}" type="pres">
      <dgm:prSet presAssocID="{F1F1D72B-3BB4-42E4-9546-8018A00895A8}" presName="sibTrans" presStyleCnt="0"/>
      <dgm:spPr/>
    </dgm:pt>
    <dgm:pt modelId="{B6208D21-E884-42CC-9D71-F7DE986F3E7F}" type="pres">
      <dgm:prSet presAssocID="{0837C587-35BB-4095-88AB-2204601CC231}" presName="compNode" presStyleCnt="0"/>
      <dgm:spPr/>
    </dgm:pt>
    <dgm:pt modelId="{6DA1196F-C806-4A2B-B8EE-91FF6766244C}" type="pres">
      <dgm:prSet presAssocID="{0837C587-35BB-4095-88AB-2204601CC231}" presName="iconRect" presStyleLbl="node1" presStyleIdx="1" presStyleCnt="4" custLinFactNeighborX="-8618" custLinFactNeighborY="1660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D881DAA-2AD2-4574-A08B-E7FB1A2C8CF1}" type="pres">
      <dgm:prSet presAssocID="{0837C587-35BB-4095-88AB-2204601CC231}" presName="iconSpace" presStyleCnt="0"/>
      <dgm:spPr/>
    </dgm:pt>
    <dgm:pt modelId="{2CCA085C-04EB-4FDD-9085-C95AEFE4B251}" type="pres">
      <dgm:prSet presAssocID="{0837C587-35BB-4095-88AB-2204601CC231}" presName="parTx" presStyleLbl="revTx" presStyleIdx="2" presStyleCnt="8" custLinFactNeighborX="-4893" custLinFactNeighborY="1158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A5B118-CFF5-4DD7-84B7-0C6109AFB324}" type="pres">
      <dgm:prSet presAssocID="{0837C587-35BB-4095-88AB-2204601CC231}" presName="txSpace" presStyleCnt="0"/>
      <dgm:spPr/>
    </dgm:pt>
    <dgm:pt modelId="{84EB868C-0B01-4A0C-A4E1-DA25F1C7CC2A}" type="pres">
      <dgm:prSet presAssocID="{0837C587-35BB-4095-88AB-2204601CC231}" presName="desTx" presStyleLbl="revTx" presStyleIdx="3" presStyleCnt="8" custScaleX="113490" custLinFactNeighborX="-4501" custLinFactNeighborY="2413">
        <dgm:presLayoutVars/>
      </dgm:prSet>
      <dgm:spPr/>
      <dgm:t>
        <a:bodyPr/>
        <a:lstStyle/>
        <a:p>
          <a:endParaRPr lang="en-US"/>
        </a:p>
      </dgm:t>
    </dgm:pt>
    <dgm:pt modelId="{5D4EDF10-5259-43FC-B165-B7EF1EBBCC36}" type="pres">
      <dgm:prSet presAssocID="{9E18FD84-3337-4980-95F6-25F6E017BD6E}" presName="sibTrans" presStyleCnt="0"/>
      <dgm:spPr/>
    </dgm:pt>
    <dgm:pt modelId="{34845F5F-66A3-4EBB-BF55-C62C336D3B20}" type="pres">
      <dgm:prSet presAssocID="{EA8C2142-ACEA-4D9F-B451-1F20989D691A}" presName="compNode" presStyleCnt="0"/>
      <dgm:spPr/>
    </dgm:pt>
    <dgm:pt modelId="{3620F271-CED6-4DF9-A766-33387D6A1517}" type="pres">
      <dgm:prSet presAssocID="{EA8C2142-ACEA-4D9F-B451-1F20989D691A}" presName="iconRect" presStyleLbl="node1" presStyleIdx="2" presStyleCnt="4" custLinFactNeighborX="-13833" custLinFactNeighborY="1236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ction"/>
        </a:ext>
      </dgm:extLst>
    </dgm:pt>
    <dgm:pt modelId="{BEA3F383-7FF5-4AA8-99DE-DDC78982B04C}" type="pres">
      <dgm:prSet presAssocID="{EA8C2142-ACEA-4D9F-B451-1F20989D691A}" presName="iconSpace" presStyleCnt="0"/>
      <dgm:spPr/>
    </dgm:pt>
    <dgm:pt modelId="{5462FD27-7EE7-40F8-8E19-9FB68BE8FEAF}" type="pres">
      <dgm:prSet presAssocID="{EA8C2142-ACEA-4D9F-B451-1F20989D691A}" presName="parTx" presStyleLbl="revTx" presStyleIdx="4" presStyleCnt="8" custLinFactNeighborX="1063" custLinFactNeighborY="799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20113F-20F7-4934-B9FE-94B2DE4A4A4D}" type="pres">
      <dgm:prSet presAssocID="{EA8C2142-ACEA-4D9F-B451-1F20989D691A}" presName="txSpace" presStyleCnt="0"/>
      <dgm:spPr/>
    </dgm:pt>
    <dgm:pt modelId="{8BCB5D9A-0E57-4C9E-9A21-8DB2326EAEF8}" type="pres">
      <dgm:prSet presAssocID="{EA8C2142-ACEA-4D9F-B451-1F20989D691A}" presName="desTx" presStyleLbl="revTx" presStyleIdx="5" presStyleCnt="8" custLinFactNeighborX="1063" custLinFactNeighborY="-2089">
        <dgm:presLayoutVars/>
      </dgm:prSet>
      <dgm:spPr/>
      <dgm:t>
        <a:bodyPr/>
        <a:lstStyle/>
        <a:p>
          <a:endParaRPr lang="en-US"/>
        </a:p>
      </dgm:t>
    </dgm:pt>
    <dgm:pt modelId="{A8A7ADC0-02F4-4946-8D0B-7C5DDD3D57C3}" type="pres">
      <dgm:prSet presAssocID="{8A29514F-DB9B-4E8C-8119-A86AA26CE310}" presName="sibTrans" presStyleCnt="0"/>
      <dgm:spPr/>
    </dgm:pt>
    <dgm:pt modelId="{DA374534-76E7-4411-9AF3-9DEBD64A40FF}" type="pres">
      <dgm:prSet presAssocID="{97E93B50-EDC6-419B-9D0E-1C7ED806BA98}" presName="compNode" presStyleCnt="0"/>
      <dgm:spPr/>
    </dgm:pt>
    <dgm:pt modelId="{DB00835E-EC8D-4974-AEBC-579E97737453}" type="pres">
      <dgm:prSet presAssocID="{97E93B50-EDC6-419B-9D0E-1C7ED806BA98}" presName="iconRect" presStyleLbl="node1" presStyleIdx="3" presStyleCnt="4" custLinFactNeighborX="-8139" custLinFactNeighborY="1660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35E09C77-59F3-4428-A31F-E7116F9A9EA1}" type="pres">
      <dgm:prSet presAssocID="{97E93B50-EDC6-419B-9D0E-1C7ED806BA98}" presName="iconSpace" presStyleCnt="0"/>
      <dgm:spPr/>
    </dgm:pt>
    <dgm:pt modelId="{B0D783CE-3C7E-4937-8893-8107D2EE33B6}" type="pres">
      <dgm:prSet presAssocID="{97E93B50-EDC6-419B-9D0E-1C7ED806BA98}" presName="parTx" presStyleLbl="revTx" presStyleIdx="6" presStyleCnt="8" custLinFactNeighborX="264" custLinFactNeighborY="81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343CFED-B401-4250-BF9A-9CD133084CC0}" type="pres">
      <dgm:prSet presAssocID="{97E93B50-EDC6-419B-9D0E-1C7ED806BA98}" presName="txSpace" presStyleCnt="0"/>
      <dgm:spPr/>
    </dgm:pt>
    <dgm:pt modelId="{BACF9A6A-B3A5-4C49-A3E4-28EB4E78E230}" type="pres">
      <dgm:prSet presAssocID="{97E93B50-EDC6-419B-9D0E-1C7ED806BA98}" presName="desTx" presStyleLbl="revTx" presStyleIdx="7" presStyleCnt="8">
        <dgm:presLayoutVars/>
      </dgm:prSet>
      <dgm:spPr/>
      <dgm:t>
        <a:bodyPr/>
        <a:lstStyle/>
        <a:p>
          <a:endParaRPr lang="en-US"/>
        </a:p>
      </dgm:t>
    </dgm:pt>
  </dgm:ptLst>
  <dgm:cxnLst>
    <dgm:cxn modelId="{C4AF94C7-607E-5C43-9219-57C7DC9701D4}" type="presOf" srcId="{92BA3007-A7D0-4F43-91B1-37224D307162}" destId="{18C669AA-4F00-4BBC-8656-81935AE99497}" srcOrd="0" destOrd="0" presId="urn:microsoft.com/office/officeart/2018/5/layout/CenteredIconLabelDescriptionList"/>
    <dgm:cxn modelId="{BB00BBBF-20B0-774D-96EE-1B85AEA6A466}" type="presOf" srcId="{0837C587-35BB-4095-88AB-2204601CC231}" destId="{2CCA085C-04EB-4FDD-9085-C95AEFE4B251}" srcOrd="0" destOrd="0" presId="urn:microsoft.com/office/officeart/2018/5/layout/CenteredIconLabelDescriptionList"/>
    <dgm:cxn modelId="{0A71AB2C-EEF8-D24D-B507-494273ACA3DF}" type="presOf" srcId="{BE4CFFF1-5FC7-6747-A656-3BEA276D7733}" destId="{84EB868C-0B01-4A0C-A4E1-DA25F1C7CC2A}" srcOrd="0" destOrd="0" presId="urn:microsoft.com/office/officeart/2018/5/layout/CenteredIconLabelDescriptionList"/>
    <dgm:cxn modelId="{B547185C-7917-FD4F-BAFE-C68F6BC30A94}" type="presOf" srcId="{97E93B50-EDC6-419B-9D0E-1C7ED806BA98}" destId="{B0D783CE-3C7E-4937-8893-8107D2EE33B6}" srcOrd="0" destOrd="0" presId="urn:microsoft.com/office/officeart/2018/5/layout/CenteredIconLabelDescriptionList"/>
    <dgm:cxn modelId="{B033EA5E-BDB4-4962-AD04-2E1E472DFF7E}" srcId="{74BBD69E-BAE1-4525-BA13-12E90E5E3488}" destId="{EA8C2142-ACEA-4D9F-B451-1F20989D691A}" srcOrd="2" destOrd="0" parTransId="{D0165164-C256-4CF9-85BF-A8A6D51F6F76}" sibTransId="{8A29514F-DB9B-4E8C-8119-A86AA26CE310}"/>
    <dgm:cxn modelId="{BC65360F-F67F-4B40-B390-D4E8CEEE0232}" srcId="{97E93B50-EDC6-419B-9D0E-1C7ED806BA98}" destId="{644A121C-FBED-C244-9371-0E96DB1376E5}" srcOrd="0" destOrd="0" parTransId="{1FD762C7-1676-AD48-BA59-C9AD7098576E}" sibTransId="{D7DC3D25-1E4B-904D-BEA8-0E7BFB347483}"/>
    <dgm:cxn modelId="{CF78EC00-AEB2-8249-BBA5-EB2F576EDBAA}" srcId="{EA8C2142-ACEA-4D9F-B451-1F20989D691A}" destId="{94B835BB-A21C-0A4D-87E1-D1F863549FB0}" srcOrd="0" destOrd="0" parTransId="{27AA6542-23F3-9241-848F-A1DC2782EF1F}" sibTransId="{2065329D-6EC8-9142-A893-A9D5552495F8}"/>
    <dgm:cxn modelId="{016A8EA6-D4AB-E041-8576-1FC9BFE25176}" type="presOf" srcId="{B5EB1C78-818C-4443-8EBF-2E0D9AD06E08}" destId="{A66596BD-1653-49D8-8041-B9818C6FE45E}" srcOrd="0" destOrd="0" presId="urn:microsoft.com/office/officeart/2018/5/layout/CenteredIconLabelDescriptionList"/>
    <dgm:cxn modelId="{2703EA23-1CC9-8E47-AD4D-89923CB1BE21}" type="presOf" srcId="{EA8C2142-ACEA-4D9F-B451-1F20989D691A}" destId="{5462FD27-7EE7-40F8-8E19-9FB68BE8FEAF}" srcOrd="0" destOrd="0" presId="urn:microsoft.com/office/officeart/2018/5/layout/CenteredIconLabelDescriptionList"/>
    <dgm:cxn modelId="{BED20259-68F5-1941-81E9-B190210BAF54}" srcId="{B5EB1C78-818C-4443-8EBF-2E0D9AD06E08}" destId="{92BA3007-A7D0-4F43-91B1-37224D307162}" srcOrd="0" destOrd="0" parTransId="{195ED1C8-3686-2648-A54A-FA78FBF61D27}" sibTransId="{4D795326-8FF2-454A-8E6C-B728425D7B49}"/>
    <dgm:cxn modelId="{9838ED81-4D01-42D2-838C-0D2A28A82A50}" srcId="{74BBD69E-BAE1-4525-BA13-12E90E5E3488}" destId="{97E93B50-EDC6-419B-9D0E-1C7ED806BA98}" srcOrd="3" destOrd="0" parTransId="{DFC4D3D5-9E83-444B-A4F7-33291A5A03B0}" sibTransId="{85D6ED7D-9984-44C2-A70D-EDE1D5CDAA97}"/>
    <dgm:cxn modelId="{A0506F86-1BB5-4B99-854A-FC1D3D77D283}" srcId="{74BBD69E-BAE1-4525-BA13-12E90E5E3488}" destId="{0837C587-35BB-4095-88AB-2204601CC231}" srcOrd="1" destOrd="0" parTransId="{815CE6E2-8D1B-4229-9F60-2FBD1CA12B36}" sibTransId="{9E18FD84-3337-4980-95F6-25F6E017BD6E}"/>
    <dgm:cxn modelId="{4F591CB1-3225-F848-869A-8092B50D98A0}" type="presOf" srcId="{74BBD69E-BAE1-4525-BA13-12E90E5E3488}" destId="{E3DF75E9-D4FE-4BB5-91DB-BF8A6A51F60E}" srcOrd="0" destOrd="0" presId="urn:microsoft.com/office/officeart/2018/5/layout/CenteredIconLabelDescriptionList"/>
    <dgm:cxn modelId="{B233D5A0-7876-4BA2-9842-4A8F25B160CA}" srcId="{74BBD69E-BAE1-4525-BA13-12E90E5E3488}" destId="{B5EB1C78-818C-4443-8EBF-2E0D9AD06E08}" srcOrd="0" destOrd="0" parTransId="{15C9B2E2-CC80-481B-9317-4CE4D70686C6}" sibTransId="{F1F1D72B-3BB4-42E4-9546-8018A00895A8}"/>
    <dgm:cxn modelId="{BBEDB1B9-4ECE-B346-AFAD-FFCD680B005B}" srcId="{0837C587-35BB-4095-88AB-2204601CC231}" destId="{BE4CFFF1-5FC7-6747-A656-3BEA276D7733}" srcOrd="0" destOrd="0" parTransId="{69ACD65B-9CFC-8448-9B4B-CB01197F6341}" sibTransId="{37DE688D-F9FF-4342-B8FE-B259CB875DF6}"/>
    <dgm:cxn modelId="{1533D24E-27A4-D647-9B18-4E71A76DBB2F}" type="presOf" srcId="{94B835BB-A21C-0A4D-87E1-D1F863549FB0}" destId="{8BCB5D9A-0E57-4C9E-9A21-8DB2326EAEF8}" srcOrd="0" destOrd="0" presId="urn:microsoft.com/office/officeart/2018/5/layout/CenteredIconLabelDescriptionList"/>
    <dgm:cxn modelId="{09F69DD0-D28B-094C-A254-48A0350A68DA}" type="presOf" srcId="{644A121C-FBED-C244-9371-0E96DB1376E5}" destId="{BACF9A6A-B3A5-4C49-A3E4-28EB4E78E230}" srcOrd="0" destOrd="0" presId="urn:microsoft.com/office/officeart/2018/5/layout/CenteredIconLabelDescriptionList"/>
    <dgm:cxn modelId="{D219D3C1-4884-FB43-98FA-62F00B473110}" type="presParOf" srcId="{E3DF75E9-D4FE-4BB5-91DB-BF8A6A51F60E}" destId="{117AF711-6AC1-4FBB-B721-53E3CE220062}" srcOrd="0" destOrd="0" presId="urn:microsoft.com/office/officeart/2018/5/layout/CenteredIconLabelDescriptionList"/>
    <dgm:cxn modelId="{81B6F862-91EA-4449-8E4D-CD4EDDA24E80}" type="presParOf" srcId="{117AF711-6AC1-4FBB-B721-53E3CE220062}" destId="{2C59D288-1095-4FCC-9BF1-224752D48B86}" srcOrd="0" destOrd="0" presId="urn:microsoft.com/office/officeart/2018/5/layout/CenteredIconLabelDescriptionList"/>
    <dgm:cxn modelId="{BD31D653-9158-8F40-9CF7-6A1521250767}" type="presParOf" srcId="{117AF711-6AC1-4FBB-B721-53E3CE220062}" destId="{C9A769C3-C757-4237-80A4-FE9FE30E10DA}" srcOrd="1" destOrd="0" presId="urn:microsoft.com/office/officeart/2018/5/layout/CenteredIconLabelDescriptionList"/>
    <dgm:cxn modelId="{F47BC0D8-E367-F240-BBE4-2268277D40D5}" type="presParOf" srcId="{117AF711-6AC1-4FBB-B721-53E3CE220062}" destId="{A66596BD-1653-49D8-8041-B9818C6FE45E}" srcOrd="2" destOrd="0" presId="urn:microsoft.com/office/officeart/2018/5/layout/CenteredIconLabelDescriptionList"/>
    <dgm:cxn modelId="{6CD64FE5-038E-C548-B6DE-6EEDAEE0928D}" type="presParOf" srcId="{117AF711-6AC1-4FBB-B721-53E3CE220062}" destId="{E0D64F88-CE08-4959-A893-327FFB36D483}" srcOrd="3" destOrd="0" presId="urn:microsoft.com/office/officeart/2018/5/layout/CenteredIconLabelDescriptionList"/>
    <dgm:cxn modelId="{7E1B398D-2D8C-1D4E-BDC0-C672776FB469}" type="presParOf" srcId="{117AF711-6AC1-4FBB-B721-53E3CE220062}" destId="{18C669AA-4F00-4BBC-8656-81935AE99497}" srcOrd="4" destOrd="0" presId="urn:microsoft.com/office/officeart/2018/5/layout/CenteredIconLabelDescriptionList"/>
    <dgm:cxn modelId="{C93A971C-D773-1342-AE6F-F9AD79C9D55C}" type="presParOf" srcId="{E3DF75E9-D4FE-4BB5-91DB-BF8A6A51F60E}" destId="{D53A57BD-B350-4B78-8971-3ACC13DE89F7}" srcOrd="1" destOrd="0" presId="urn:microsoft.com/office/officeart/2018/5/layout/CenteredIconLabelDescriptionList"/>
    <dgm:cxn modelId="{8034BA5D-5D78-5F48-BCB8-6B90795DF883}" type="presParOf" srcId="{E3DF75E9-D4FE-4BB5-91DB-BF8A6A51F60E}" destId="{B6208D21-E884-42CC-9D71-F7DE986F3E7F}" srcOrd="2" destOrd="0" presId="urn:microsoft.com/office/officeart/2018/5/layout/CenteredIconLabelDescriptionList"/>
    <dgm:cxn modelId="{1AA17481-3FA1-CF40-BC13-61509D0E4B25}" type="presParOf" srcId="{B6208D21-E884-42CC-9D71-F7DE986F3E7F}" destId="{6DA1196F-C806-4A2B-B8EE-91FF6766244C}" srcOrd="0" destOrd="0" presId="urn:microsoft.com/office/officeart/2018/5/layout/CenteredIconLabelDescriptionList"/>
    <dgm:cxn modelId="{E7A52542-3D94-164B-91E3-9E58C9593B8C}" type="presParOf" srcId="{B6208D21-E884-42CC-9D71-F7DE986F3E7F}" destId="{5D881DAA-2AD2-4574-A08B-E7FB1A2C8CF1}" srcOrd="1" destOrd="0" presId="urn:microsoft.com/office/officeart/2018/5/layout/CenteredIconLabelDescriptionList"/>
    <dgm:cxn modelId="{EEA3BB66-48B3-5E4B-9862-91D015BA9FE6}" type="presParOf" srcId="{B6208D21-E884-42CC-9D71-F7DE986F3E7F}" destId="{2CCA085C-04EB-4FDD-9085-C95AEFE4B251}" srcOrd="2" destOrd="0" presId="urn:microsoft.com/office/officeart/2018/5/layout/CenteredIconLabelDescriptionList"/>
    <dgm:cxn modelId="{F7F01071-CC99-A840-9EB9-427586B0022E}" type="presParOf" srcId="{B6208D21-E884-42CC-9D71-F7DE986F3E7F}" destId="{06A5B118-CFF5-4DD7-84B7-0C6109AFB324}" srcOrd="3" destOrd="0" presId="urn:microsoft.com/office/officeart/2018/5/layout/CenteredIconLabelDescriptionList"/>
    <dgm:cxn modelId="{293964A3-74B3-AD4F-B7E2-6C581BAA6182}" type="presParOf" srcId="{B6208D21-E884-42CC-9D71-F7DE986F3E7F}" destId="{84EB868C-0B01-4A0C-A4E1-DA25F1C7CC2A}" srcOrd="4" destOrd="0" presId="urn:microsoft.com/office/officeart/2018/5/layout/CenteredIconLabelDescriptionList"/>
    <dgm:cxn modelId="{F81F6125-6995-F746-A6B7-AF22072B71E1}" type="presParOf" srcId="{E3DF75E9-D4FE-4BB5-91DB-BF8A6A51F60E}" destId="{5D4EDF10-5259-43FC-B165-B7EF1EBBCC36}" srcOrd="3" destOrd="0" presId="urn:microsoft.com/office/officeart/2018/5/layout/CenteredIconLabelDescriptionList"/>
    <dgm:cxn modelId="{6CEEBEDA-26A0-9B48-A755-D289EE0C114C}" type="presParOf" srcId="{E3DF75E9-D4FE-4BB5-91DB-BF8A6A51F60E}" destId="{34845F5F-66A3-4EBB-BF55-C62C336D3B20}" srcOrd="4" destOrd="0" presId="urn:microsoft.com/office/officeart/2018/5/layout/CenteredIconLabelDescriptionList"/>
    <dgm:cxn modelId="{98CAC5CD-4D48-094A-B711-B7810728B077}" type="presParOf" srcId="{34845F5F-66A3-4EBB-BF55-C62C336D3B20}" destId="{3620F271-CED6-4DF9-A766-33387D6A1517}" srcOrd="0" destOrd="0" presId="urn:microsoft.com/office/officeart/2018/5/layout/CenteredIconLabelDescriptionList"/>
    <dgm:cxn modelId="{A74960E1-35E1-3E43-A7B0-509BAC095651}" type="presParOf" srcId="{34845F5F-66A3-4EBB-BF55-C62C336D3B20}" destId="{BEA3F383-7FF5-4AA8-99DE-DDC78982B04C}" srcOrd="1" destOrd="0" presId="urn:microsoft.com/office/officeart/2018/5/layout/CenteredIconLabelDescriptionList"/>
    <dgm:cxn modelId="{1753A380-7EDF-D346-814C-FD865A3118F9}" type="presParOf" srcId="{34845F5F-66A3-4EBB-BF55-C62C336D3B20}" destId="{5462FD27-7EE7-40F8-8E19-9FB68BE8FEAF}" srcOrd="2" destOrd="0" presId="urn:microsoft.com/office/officeart/2018/5/layout/CenteredIconLabelDescriptionList"/>
    <dgm:cxn modelId="{8895F731-E14A-534A-8419-787F24AF700B}" type="presParOf" srcId="{34845F5F-66A3-4EBB-BF55-C62C336D3B20}" destId="{DF20113F-20F7-4934-B9FE-94B2DE4A4A4D}" srcOrd="3" destOrd="0" presId="urn:microsoft.com/office/officeart/2018/5/layout/CenteredIconLabelDescriptionList"/>
    <dgm:cxn modelId="{A3F956F6-D29F-8C4F-B9DF-4640842E6E31}" type="presParOf" srcId="{34845F5F-66A3-4EBB-BF55-C62C336D3B20}" destId="{8BCB5D9A-0E57-4C9E-9A21-8DB2326EAEF8}" srcOrd="4" destOrd="0" presId="urn:microsoft.com/office/officeart/2018/5/layout/CenteredIconLabelDescriptionList"/>
    <dgm:cxn modelId="{87787A04-08CF-DE42-907F-13C635295754}" type="presParOf" srcId="{E3DF75E9-D4FE-4BB5-91DB-BF8A6A51F60E}" destId="{A8A7ADC0-02F4-4946-8D0B-7C5DDD3D57C3}" srcOrd="5" destOrd="0" presId="urn:microsoft.com/office/officeart/2018/5/layout/CenteredIconLabelDescriptionList"/>
    <dgm:cxn modelId="{5655A6F9-531E-3040-BFFC-7930B7D2F6D4}" type="presParOf" srcId="{E3DF75E9-D4FE-4BB5-91DB-BF8A6A51F60E}" destId="{DA374534-76E7-4411-9AF3-9DEBD64A40FF}" srcOrd="6" destOrd="0" presId="urn:microsoft.com/office/officeart/2018/5/layout/CenteredIconLabelDescriptionList"/>
    <dgm:cxn modelId="{09C0E3F7-1C75-4648-A72F-0EE1545456F4}" type="presParOf" srcId="{DA374534-76E7-4411-9AF3-9DEBD64A40FF}" destId="{DB00835E-EC8D-4974-AEBC-579E97737453}" srcOrd="0" destOrd="0" presId="urn:microsoft.com/office/officeart/2018/5/layout/CenteredIconLabelDescriptionList"/>
    <dgm:cxn modelId="{724DE5AA-D845-F54D-B375-89C44AD22E3E}" type="presParOf" srcId="{DA374534-76E7-4411-9AF3-9DEBD64A40FF}" destId="{35E09C77-59F3-4428-A31F-E7116F9A9EA1}" srcOrd="1" destOrd="0" presId="urn:microsoft.com/office/officeart/2018/5/layout/CenteredIconLabelDescriptionList"/>
    <dgm:cxn modelId="{43DB9EDD-8059-244B-B685-829C4BDDADCB}" type="presParOf" srcId="{DA374534-76E7-4411-9AF3-9DEBD64A40FF}" destId="{B0D783CE-3C7E-4937-8893-8107D2EE33B6}" srcOrd="2" destOrd="0" presId="urn:microsoft.com/office/officeart/2018/5/layout/CenteredIconLabelDescriptionList"/>
    <dgm:cxn modelId="{624398D6-B8AC-AB4A-BA7C-634CA7C5571B}" type="presParOf" srcId="{DA374534-76E7-4411-9AF3-9DEBD64A40FF}" destId="{4343CFED-B401-4250-BF9A-9CD133084CC0}" srcOrd="3" destOrd="0" presId="urn:microsoft.com/office/officeart/2018/5/layout/CenteredIconLabelDescriptionList"/>
    <dgm:cxn modelId="{8776D5D1-9B41-3146-AFD0-6572F2B8C0B5}" type="presParOf" srcId="{DA374534-76E7-4411-9AF3-9DEBD64A40FF}" destId="{BACF9A6A-B3A5-4C49-A3E4-28EB4E78E23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08364-3007-4D9A-8142-3FD96DAC7196}">
      <dsp:nvSpPr>
        <dsp:cNvPr id="0" name=""/>
        <dsp:cNvSpPr/>
      </dsp:nvSpPr>
      <dsp:spPr>
        <a:xfrm>
          <a:off x="1068740" y="348683"/>
          <a:ext cx="1625062" cy="1625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B9F76-258D-407C-9D5E-CC0DF002C230}">
      <dsp:nvSpPr>
        <dsp:cNvPr id="0" name=""/>
        <dsp:cNvSpPr/>
      </dsp:nvSpPr>
      <dsp:spPr>
        <a:xfrm>
          <a:off x="75646" y="2387701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Microsoft Office 365 (O365) is a web-based suite of applications, delivered to customers through the cloud. </a:t>
          </a:r>
        </a:p>
      </dsp:txBody>
      <dsp:txXfrm>
        <a:off x="75646" y="2387701"/>
        <a:ext cx="3611250" cy="720000"/>
      </dsp:txXfrm>
    </dsp:sp>
    <dsp:sp modelId="{C46AB3E4-3E33-4E70-BACE-820B0337A4BB}">
      <dsp:nvSpPr>
        <dsp:cNvPr id="0" name=""/>
        <dsp:cNvSpPr/>
      </dsp:nvSpPr>
      <dsp:spPr>
        <a:xfrm>
          <a:off x="5311959" y="348683"/>
          <a:ext cx="1625062" cy="1625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66555-97F1-475E-8A94-05D4E54D8C86}">
      <dsp:nvSpPr>
        <dsp:cNvPr id="0" name=""/>
        <dsp:cNvSpPr/>
      </dsp:nvSpPr>
      <dsp:spPr>
        <a:xfrm>
          <a:off x="4318865" y="2387701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O365 is Queen's chosen suite of collaboration tools to support the teaching, learning, research and administrative activities of the Queen's community.</a:t>
          </a:r>
        </a:p>
      </dsp:txBody>
      <dsp:txXfrm>
        <a:off x="4318865" y="2387701"/>
        <a:ext cx="361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E4F68-D22B-4F2D-96AB-56445F51FBF9}">
      <dsp:nvSpPr>
        <dsp:cNvPr id="0" name=""/>
        <dsp:cNvSpPr/>
      </dsp:nvSpPr>
      <dsp:spPr>
        <a:xfrm>
          <a:off x="0" y="421"/>
          <a:ext cx="8005762" cy="9872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C8A9D-5093-450B-A082-68C3C3B9A87C}">
      <dsp:nvSpPr>
        <dsp:cNvPr id="0" name=""/>
        <dsp:cNvSpPr/>
      </dsp:nvSpPr>
      <dsp:spPr>
        <a:xfrm>
          <a:off x="298657" y="222563"/>
          <a:ext cx="543013" cy="5430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64E61-9F3E-4614-ACCA-6F7676BA15D3}">
      <dsp:nvSpPr>
        <dsp:cNvPr id="0" name=""/>
        <dsp:cNvSpPr/>
      </dsp:nvSpPr>
      <dsp:spPr>
        <a:xfrm>
          <a:off x="1140328" y="421"/>
          <a:ext cx="3602592" cy="987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89" tIns="104489" rIns="104489" bIns="10448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You can install apps and web apps through the O365 portal</a:t>
          </a:r>
        </a:p>
      </dsp:txBody>
      <dsp:txXfrm>
        <a:off x="1140328" y="421"/>
        <a:ext cx="3602592" cy="987297"/>
      </dsp:txXfrm>
    </dsp:sp>
    <dsp:sp modelId="{F8C69A9E-B24E-447C-AC18-70860A43FB46}">
      <dsp:nvSpPr>
        <dsp:cNvPr id="0" name=""/>
        <dsp:cNvSpPr/>
      </dsp:nvSpPr>
      <dsp:spPr>
        <a:xfrm>
          <a:off x="4742921" y="421"/>
          <a:ext cx="3262840" cy="987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89" tIns="104489" rIns="104489" bIns="104489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Log in to MyQueensU on the Queen’s Homepage and review the software listed on the Software Centre tab</a:t>
          </a:r>
        </a:p>
      </dsp:txBody>
      <dsp:txXfrm>
        <a:off x="4742921" y="421"/>
        <a:ext cx="3262840" cy="987297"/>
      </dsp:txXfrm>
    </dsp:sp>
    <dsp:sp modelId="{F6837088-34D7-4090-BDF7-FBA87B87426B}">
      <dsp:nvSpPr>
        <dsp:cNvPr id="0" name=""/>
        <dsp:cNvSpPr/>
      </dsp:nvSpPr>
      <dsp:spPr>
        <a:xfrm>
          <a:off x="0" y="1234543"/>
          <a:ext cx="8005762" cy="9872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BBC53-876D-4728-947A-1F2BCC554EBE}">
      <dsp:nvSpPr>
        <dsp:cNvPr id="0" name=""/>
        <dsp:cNvSpPr/>
      </dsp:nvSpPr>
      <dsp:spPr>
        <a:xfrm>
          <a:off x="298657" y="1456685"/>
          <a:ext cx="543013" cy="54301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CA216-435A-4365-916A-593C18979F56}">
      <dsp:nvSpPr>
        <dsp:cNvPr id="0" name=""/>
        <dsp:cNvSpPr/>
      </dsp:nvSpPr>
      <dsp:spPr>
        <a:xfrm>
          <a:off x="1140328" y="1234543"/>
          <a:ext cx="6865433" cy="987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89" tIns="104489" rIns="104489" bIns="10448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Alternatively you can log into office.com with your Queen’s NetID and see a full listing of applications</a:t>
          </a:r>
        </a:p>
      </dsp:txBody>
      <dsp:txXfrm>
        <a:off x="1140328" y="1234543"/>
        <a:ext cx="6865433" cy="987297"/>
      </dsp:txXfrm>
    </dsp:sp>
    <dsp:sp modelId="{0BF35780-F219-4F0A-8066-A56AF30485F6}">
      <dsp:nvSpPr>
        <dsp:cNvPr id="0" name=""/>
        <dsp:cNvSpPr/>
      </dsp:nvSpPr>
      <dsp:spPr>
        <a:xfrm>
          <a:off x="0" y="2468665"/>
          <a:ext cx="8005762" cy="9872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1C8E4-0822-40CB-917D-DC037E1ED8B6}">
      <dsp:nvSpPr>
        <dsp:cNvPr id="0" name=""/>
        <dsp:cNvSpPr/>
      </dsp:nvSpPr>
      <dsp:spPr>
        <a:xfrm>
          <a:off x="298657" y="2690807"/>
          <a:ext cx="543013" cy="54301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709AE-E4C2-4B31-B4F0-8F8F87783E1E}">
      <dsp:nvSpPr>
        <dsp:cNvPr id="0" name=""/>
        <dsp:cNvSpPr/>
      </dsp:nvSpPr>
      <dsp:spPr>
        <a:xfrm>
          <a:off x="1140328" y="2468665"/>
          <a:ext cx="6865433" cy="987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89" tIns="104489" rIns="104489" bIns="10448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If you are unsure how to use an application, there are tutorials available for several products on the Queen’s IT Services website </a:t>
          </a:r>
          <a:r>
            <a:rPr lang="en-US" sz="1600" kern="1200">
              <a:hlinkClick xmlns:r="http://schemas.openxmlformats.org/officeDocument/2006/relationships" r:id="rId8"/>
            </a:rPr>
            <a:t>https://www.queensu.ca/its/</a:t>
          </a:r>
          <a:endParaRPr lang="en-US" sz="1600" kern="1200"/>
        </a:p>
      </dsp:txBody>
      <dsp:txXfrm>
        <a:off x="1140328" y="2468665"/>
        <a:ext cx="6865433" cy="987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524E0-853E-4DBD-939A-AA995BF7EF05}">
      <dsp:nvSpPr>
        <dsp:cNvPr id="0" name=""/>
        <dsp:cNvSpPr/>
      </dsp:nvSpPr>
      <dsp:spPr>
        <a:xfrm>
          <a:off x="763900" y="876"/>
          <a:ext cx="572589" cy="5725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427FA-7618-420E-9792-C42E416DB101}">
      <dsp:nvSpPr>
        <dsp:cNvPr id="0" name=""/>
        <dsp:cNvSpPr/>
      </dsp:nvSpPr>
      <dsp:spPr>
        <a:xfrm>
          <a:off x="885927" y="122904"/>
          <a:ext cx="328535" cy="328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449B6-1224-4430-A4F8-A2CF1942520A}">
      <dsp:nvSpPr>
        <dsp:cNvPr id="0" name=""/>
        <dsp:cNvSpPr/>
      </dsp:nvSpPr>
      <dsp:spPr>
        <a:xfrm>
          <a:off x="580859" y="751814"/>
          <a:ext cx="938671" cy="37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Student advising </a:t>
          </a:r>
        </a:p>
      </dsp:txBody>
      <dsp:txXfrm>
        <a:off x="580859" y="751814"/>
        <a:ext cx="938671" cy="375468"/>
      </dsp:txXfrm>
    </dsp:sp>
    <dsp:sp modelId="{B960FC81-DFB6-493C-B8FE-B749F4FE9AE6}">
      <dsp:nvSpPr>
        <dsp:cNvPr id="0" name=""/>
        <dsp:cNvSpPr/>
      </dsp:nvSpPr>
      <dsp:spPr>
        <a:xfrm>
          <a:off x="1866839" y="876"/>
          <a:ext cx="572589" cy="5725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0E4CB-9DE3-4411-9151-D07F291C55A1}">
      <dsp:nvSpPr>
        <dsp:cNvPr id="0" name=""/>
        <dsp:cNvSpPr/>
      </dsp:nvSpPr>
      <dsp:spPr>
        <a:xfrm>
          <a:off x="1988867" y="122904"/>
          <a:ext cx="328535" cy="328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C4FE8-4715-40B2-B84C-CEBAD07E2F41}">
      <dsp:nvSpPr>
        <dsp:cNvPr id="0" name=""/>
        <dsp:cNvSpPr/>
      </dsp:nvSpPr>
      <dsp:spPr>
        <a:xfrm>
          <a:off x="1683798" y="751814"/>
          <a:ext cx="938671" cy="37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Technology support </a:t>
          </a:r>
        </a:p>
      </dsp:txBody>
      <dsp:txXfrm>
        <a:off x="1683798" y="751814"/>
        <a:ext cx="938671" cy="375468"/>
      </dsp:txXfrm>
    </dsp:sp>
    <dsp:sp modelId="{97EDA3C1-47C3-4D35-A37E-9269BE345986}">
      <dsp:nvSpPr>
        <dsp:cNvPr id="0" name=""/>
        <dsp:cNvSpPr/>
      </dsp:nvSpPr>
      <dsp:spPr>
        <a:xfrm>
          <a:off x="2969779" y="876"/>
          <a:ext cx="572589" cy="5725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82532-989D-46B1-9A1B-5F8A2B4B0BC9}">
      <dsp:nvSpPr>
        <dsp:cNvPr id="0" name=""/>
        <dsp:cNvSpPr/>
      </dsp:nvSpPr>
      <dsp:spPr>
        <a:xfrm>
          <a:off x="3091806" y="122904"/>
          <a:ext cx="328535" cy="328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B4B83-623F-4347-879D-C34B527A4512}">
      <dsp:nvSpPr>
        <dsp:cNvPr id="0" name=""/>
        <dsp:cNvSpPr/>
      </dsp:nvSpPr>
      <dsp:spPr>
        <a:xfrm>
          <a:off x="2786738" y="751814"/>
          <a:ext cx="938671" cy="37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Consultation Participant scheduling </a:t>
          </a:r>
        </a:p>
      </dsp:txBody>
      <dsp:txXfrm>
        <a:off x="2786738" y="751814"/>
        <a:ext cx="938671" cy="375468"/>
      </dsp:txXfrm>
    </dsp:sp>
    <dsp:sp modelId="{E67DD29D-8BEB-421E-960B-950280C57163}">
      <dsp:nvSpPr>
        <dsp:cNvPr id="0" name=""/>
        <dsp:cNvSpPr/>
      </dsp:nvSpPr>
      <dsp:spPr>
        <a:xfrm>
          <a:off x="4072718" y="876"/>
          <a:ext cx="572589" cy="5725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F5498-F8A7-4A19-A077-F3EEF724BC6A}">
      <dsp:nvSpPr>
        <dsp:cNvPr id="0" name=""/>
        <dsp:cNvSpPr/>
      </dsp:nvSpPr>
      <dsp:spPr>
        <a:xfrm>
          <a:off x="4194746" y="122904"/>
          <a:ext cx="328535" cy="3285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CB3B9-3339-4069-A74D-39A423AF215F}">
      <dsp:nvSpPr>
        <dsp:cNvPr id="0" name=""/>
        <dsp:cNvSpPr/>
      </dsp:nvSpPr>
      <dsp:spPr>
        <a:xfrm>
          <a:off x="3889677" y="751814"/>
          <a:ext cx="938671" cy="37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Faculty , TA, PA office hours </a:t>
          </a:r>
        </a:p>
      </dsp:txBody>
      <dsp:txXfrm>
        <a:off x="3889677" y="751814"/>
        <a:ext cx="938671" cy="3754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B786D-C37D-40F7-AF5D-CE3706BE8DB4}">
      <dsp:nvSpPr>
        <dsp:cNvPr id="0" name=""/>
        <dsp:cNvSpPr/>
      </dsp:nvSpPr>
      <dsp:spPr>
        <a:xfrm>
          <a:off x="2306896" y="304"/>
          <a:ext cx="1105969" cy="1105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/>
            <a:t>Plan &amp; Propose</a:t>
          </a:r>
        </a:p>
      </dsp:txBody>
      <dsp:txXfrm>
        <a:off x="2468861" y="162269"/>
        <a:ext cx="782039" cy="782039"/>
      </dsp:txXfrm>
    </dsp:sp>
    <dsp:sp modelId="{30F2AD75-CCBE-4854-9818-8F8915172C65}">
      <dsp:nvSpPr>
        <dsp:cNvPr id="0" name=""/>
        <dsp:cNvSpPr/>
      </dsp:nvSpPr>
      <dsp:spPr>
        <a:xfrm rot="2700000">
          <a:off x="3294185" y="948119"/>
          <a:ext cx="294315" cy="37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>
        <a:off x="3307115" y="991555"/>
        <a:ext cx="206021" cy="223958"/>
      </dsp:txXfrm>
    </dsp:sp>
    <dsp:sp modelId="{CF7CAB78-8685-4B2F-9CA5-45041C3B4E23}">
      <dsp:nvSpPr>
        <dsp:cNvPr id="0" name=""/>
        <dsp:cNvSpPr/>
      </dsp:nvSpPr>
      <dsp:spPr>
        <a:xfrm>
          <a:off x="3481600" y="1175008"/>
          <a:ext cx="1105969" cy="1105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/>
            <a:t>Set Up &amp; Manage</a:t>
          </a:r>
        </a:p>
      </dsp:txBody>
      <dsp:txXfrm>
        <a:off x="3643565" y="1336973"/>
        <a:ext cx="782039" cy="782039"/>
      </dsp:txXfrm>
    </dsp:sp>
    <dsp:sp modelId="{5F3A4952-A8D9-40CB-967B-5709D81BDE35}">
      <dsp:nvSpPr>
        <dsp:cNvPr id="0" name=""/>
        <dsp:cNvSpPr/>
      </dsp:nvSpPr>
      <dsp:spPr>
        <a:xfrm rot="8100000">
          <a:off x="3305965" y="2122823"/>
          <a:ext cx="294315" cy="37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10800000">
        <a:off x="3381329" y="2166259"/>
        <a:ext cx="206021" cy="223958"/>
      </dsp:txXfrm>
    </dsp:sp>
    <dsp:sp modelId="{11767229-4DE8-4E8C-AB99-B85CE6AB47CA}">
      <dsp:nvSpPr>
        <dsp:cNvPr id="0" name=""/>
        <dsp:cNvSpPr/>
      </dsp:nvSpPr>
      <dsp:spPr>
        <a:xfrm>
          <a:off x="2306896" y="2349712"/>
          <a:ext cx="1105969" cy="1105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/>
            <a:t>Conduct &amp; Report</a:t>
          </a:r>
        </a:p>
      </dsp:txBody>
      <dsp:txXfrm>
        <a:off x="2468861" y="2511677"/>
        <a:ext cx="782039" cy="782039"/>
      </dsp:txXfrm>
    </dsp:sp>
    <dsp:sp modelId="{A358CF00-89A2-4459-90D1-04623EEEDA00}">
      <dsp:nvSpPr>
        <dsp:cNvPr id="0" name=""/>
        <dsp:cNvSpPr/>
      </dsp:nvSpPr>
      <dsp:spPr>
        <a:xfrm rot="13500000">
          <a:off x="2131260" y="2134603"/>
          <a:ext cx="294315" cy="37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10800000">
        <a:off x="2206624" y="2240473"/>
        <a:ext cx="206021" cy="223958"/>
      </dsp:txXfrm>
    </dsp:sp>
    <dsp:sp modelId="{A3017DDA-EEA0-4981-A18C-3396063C7541}">
      <dsp:nvSpPr>
        <dsp:cNvPr id="0" name=""/>
        <dsp:cNvSpPr/>
      </dsp:nvSpPr>
      <dsp:spPr>
        <a:xfrm>
          <a:off x="1132191" y="1175008"/>
          <a:ext cx="1105969" cy="1105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/>
            <a:t>Publish &amp; Disseminate</a:t>
          </a:r>
        </a:p>
      </dsp:txBody>
      <dsp:txXfrm>
        <a:off x="1294156" y="1336973"/>
        <a:ext cx="782039" cy="782039"/>
      </dsp:txXfrm>
    </dsp:sp>
    <dsp:sp modelId="{FCDA4AB7-FC47-446F-A654-1C788F1443EF}">
      <dsp:nvSpPr>
        <dsp:cNvPr id="0" name=""/>
        <dsp:cNvSpPr/>
      </dsp:nvSpPr>
      <dsp:spPr>
        <a:xfrm rot="18900000">
          <a:off x="2119480" y="959898"/>
          <a:ext cx="294315" cy="37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>
        <a:off x="2132410" y="1065768"/>
        <a:ext cx="206021" cy="223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B786D-C37D-40F7-AF5D-CE3706BE8DB4}">
      <dsp:nvSpPr>
        <dsp:cNvPr id="0" name=""/>
        <dsp:cNvSpPr/>
      </dsp:nvSpPr>
      <dsp:spPr>
        <a:xfrm>
          <a:off x="2306896" y="304"/>
          <a:ext cx="1105969" cy="1105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/>
            <a:t>Plan &amp; Propose</a:t>
          </a:r>
        </a:p>
      </dsp:txBody>
      <dsp:txXfrm>
        <a:off x="2468861" y="162269"/>
        <a:ext cx="782039" cy="782039"/>
      </dsp:txXfrm>
    </dsp:sp>
    <dsp:sp modelId="{30F2AD75-CCBE-4854-9818-8F8915172C65}">
      <dsp:nvSpPr>
        <dsp:cNvPr id="0" name=""/>
        <dsp:cNvSpPr/>
      </dsp:nvSpPr>
      <dsp:spPr>
        <a:xfrm rot="2700000">
          <a:off x="3294185" y="948119"/>
          <a:ext cx="294315" cy="37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>
        <a:off x="3307115" y="991555"/>
        <a:ext cx="206021" cy="223958"/>
      </dsp:txXfrm>
    </dsp:sp>
    <dsp:sp modelId="{CF7CAB78-8685-4B2F-9CA5-45041C3B4E23}">
      <dsp:nvSpPr>
        <dsp:cNvPr id="0" name=""/>
        <dsp:cNvSpPr/>
      </dsp:nvSpPr>
      <dsp:spPr>
        <a:xfrm>
          <a:off x="3481600" y="1175008"/>
          <a:ext cx="1105969" cy="1105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/>
            <a:t>Set Up &amp; Manage</a:t>
          </a:r>
        </a:p>
      </dsp:txBody>
      <dsp:txXfrm>
        <a:off x="3643565" y="1336973"/>
        <a:ext cx="782039" cy="782039"/>
      </dsp:txXfrm>
    </dsp:sp>
    <dsp:sp modelId="{5F3A4952-A8D9-40CB-967B-5709D81BDE35}">
      <dsp:nvSpPr>
        <dsp:cNvPr id="0" name=""/>
        <dsp:cNvSpPr/>
      </dsp:nvSpPr>
      <dsp:spPr>
        <a:xfrm rot="8100000">
          <a:off x="3305965" y="2122823"/>
          <a:ext cx="294315" cy="37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10800000">
        <a:off x="3381329" y="2166259"/>
        <a:ext cx="206021" cy="223958"/>
      </dsp:txXfrm>
    </dsp:sp>
    <dsp:sp modelId="{11767229-4DE8-4E8C-AB99-B85CE6AB47CA}">
      <dsp:nvSpPr>
        <dsp:cNvPr id="0" name=""/>
        <dsp:cNvSpPr/>
      </dsp:nvSpPr>
      <dsp:spPr>
        <a:xfrm>
          <a:off x="2306896" y="2349712"/>
          <a:ext cx="1105969" cy="1105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/>
            <a:t>Conduct &amp; Report</a:t>
          </a:r>
        </a:p>
      </dsp:txBody>
      <dsp:txXfrm>
        <a:off x="2468861" y="2511677"/>
        <a:ext cx="782039" cy="782039"/>
      </dsp:txXfrm>
    </dsp:sp>
    <dsp:sp modelId="{A358CF00-89A2-4459-90D1-04623EEEDA00}">
      <dsp:nvSpPr>
        <dsp:cNvPr id="0" name=""/>
        <dsp:cNvSpPr/>
      </dsp:nvSpPr>
      <dsp:spPr>
        <a:xfrm rot="13500000">
          <a:off x="2131260" y="2134603"/>
          <a:ext cx="294315" cy="37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10800000">
        <a:off x="2206624" y="2240473"/>
        <a:ext cx="206021" cy="223958"/>
      </dsp:txXfrm>
    </dsp:sp>
    <dsp:sp modelId="{A3017DDA-EEA0-4981-A18C-3396063C7541}">
      <dsp:nvSpPr>
        <dsp:cNvPr id="0" name=""/>
        <dsp:cNvSpPr/>
      </dsp:nvSpPr>
      <dsp:spPr>
        <a:xfrm>
          <a:off x="1132191" y="1175008"/>
          <a:ext cx="1105969" cy="1105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/>
            <a:t>Publish &amp; Disseminate</a:t>
          </a:r>
        </a:p>
      </dsp:txBody>
      <dsp:txXfrm>
        <a:off x="1294156" y="1336973"/>
        <a:ext cx="782039" cy="782039"/>
      </dsp:txXfrm>
    </dsp:sp>
    <dsp:sp modelId="{FCDA4AB7-FC47-446F-A654-1C788F1443EF}">
      <dsp:nvSpPr>
        <dsp:cNvPr id="0" name=""/>
        <dsp:cNvSpPr/>
      </dsp:nvSpPr>
      <dsp:spPr>
        <a:xfrm rot="18900000">
          <a:off x="2119480" y="959898"/>
          <a:ext cx="294315" cy="37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>
        <a:off x="2132410" y="1065768"/>
        <a:ext cx="206021" cy="223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BAC12-B8FA-48F2-A116-E8C406A964FA}">
      <dsp:nvSpPr>
        <dsp:cNvPr id="0" name=""/>
        <dsp:cNvSpPr/>
      </dsp:nvSpPr>
      <dsp:spPr>
        <a:xfrm>
          <a:off x="588546" y="349605"/>
          <a:ext cx="627663" cy="62766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A6E3E-FF56-49E9-8E1F-18DCD32F3F7A}">
      <dsp:nvSpPr>
        <dsp:cNvPr id="0" name=""/>
        <dsp:cNvSpPr/>
      </dsp:nvSpPr>
      <dsp:spPr>
        <a:xfrm>
          <a:off x="5716" y="1092470"/>
          <a:ext cx="1793325" cy="26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Complex</a:t>
          </a:r>
        </a:p>
      </dsp:txBody>
      <dsp:txXfrm>
        <a:off x="5716" y="1092470"/>
        <a:ext cx="1793325" cy="268998"/>
      </dsp:txXfrm>
    </dsp:sp>
    <dsp:sp modelId="{C152644A-22A5-494C-8163-3D13ECD82B25}">
      <dsp:nvSpPr>
        <dsp:cNvPr id="0" name=""/>
        <dsp:cNvSpPr/>
      </dsp:nvSpPr>
      <dsp:spPr>
        <a:xfrm>
          <a:off x="5716" y="1415051"/>
          <a:ext cx="1793325" cy="16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/>
            <a:t>5,000+ researchers enabled by 100+ RSS from more than a dozen institutional providers, as well as external service providers </a:t>
          </a:r>
          <a:endParaRPr lang="en-US" sz="1300" kern="1200"/>
        </a:p>
      </dsp:txBody>
      <dsp:txXfrm>
        <a:off x="5716" y="1415051"/>
        <a:ext cx="1793325" cy="1613658"/>
      </dsp:txXfrm>
    </dsp:sp>
    <dsp:sp modelId="{33483741-F89E-4CA3-97D2-1E08842130C3}">
      <dsp:nvSpPr>
        <dsp:cNvPr id="0" name=""/>
        <dsp:cNvSpPr/>
      </dsp:nvSpPr>
      <dsp:spPr>
        <a:xfrm>
          <a:off x="2695703" y="349605"/>
          <a:ext cx="627663" cy="6276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20827-BB82-4017-98C4-009F55956B56}">
      <dsp:nvSpPr>
        <dsp:cNvPr id="0" name=""/>
        <dsp:cNvSpPr/>
      </dsp:nvSpPr>
      <dsp:spPr>
        <a:xfrm>
          <a:off x="2112873" y="1092470"/>
          <a:ext cx="1793325" cy="26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Disorienting</a:t>
          </a:r>
        </a:p>
      </dsp:txBody>
      <dsp:txXfrm>
        <a:off x="2112873" y="1092470"/>
        <a:ext cx="1793325" cy="268998"/>
      </dsp:txXfrm>
    </dsp:sp>
    <dsp:sp modelId="{E2B50861-9B9E-40D0-8994-5E1AB2D03E25}">
      <dsp:nvSpPr>
        <dsp:cNvPr id="0" name=""/>
        <dsp:cNvSpPr/>
      </dsp:nvSpPr>
      <dsp:spPr>
        <a:xfrm>
          <a:off x="2112873" y="1415051"/>
          <a:ext cx="1793325" cy="16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/>
            <a:t>No simple way for researchers or support personnel to navigate the vast array of support service available</a:t>
          </a:r>
          <a:endParaRPr lang="en-US" sz="1300" kern="1200"/>
        </a:p>
      </dsp:txBody>
      <dsp:txXfrm>
        <a:off x="2112873" y="1415051"/>
        <a:ext cx="1793325" cy="1613658"/>
      </dsp:txXfrm>
    </dsp:sp>
    <dsp:sp modelId="{746F0722-A123-42B3-B2A0-4CF666DE8E4B}">
      <dsp:nvSpPr>
        <dsp:cNvPr id="0" name=""/>
        <dsp:cNvSpPr/>
      </dsp:nvSpPr>
      <dsp:spPr>
        <a:xfrm>
          <a:off x="4802860" y="349605"/>
          <a:ext cx="627663" cy="6276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14398-C07F-4DE1-8BE3-604A3C0A8E85}">
      <dsp:nvSpPr>
        <dsp:cNvPr id="0" name=""/>
        <dsp:cNvSpPr/>
      </dsp:nvSpPr>
      <dsp:spPr>
        <a:xfrm>
          <a:off x="4220030" y="1092470"/>
          <a:ext cx="1793325" cy="26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Siloed</a:t>
          </a:r>
        </a:p>
      </dsp:txBody>
      <dsp:txXfrm>
        <a:off x="4220030" y="1092470"/>
        <a:ext cx="1793325" cy="268998"/>
      </dsp:txXfrm>
    </dsp:sp>
    <dsp:sp modelId="{3514D6C9-766D-4A66-9A70-70C8B6BE6BF5}">
      <dsp:nvSpPr>
        <dsp:cNvPr id="0" name=""/>
        <dsp:cNvSpPr/>
      </dsp:nvSpPr>
      <dsp:spPr>
        <a:xfrm>
          <a:off x="4220030" y="1415051"/>
          <a:ext cx="1793325" cy="16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/>
            <a:t>RSS </a:t>
          </a:r>
          <a:r>
            <a:rPr lang="en-US" sz="1300" kern="1200"/>
            <a:t>developed, implemented and made available in a relatively independent and unconnected way across service providers; low institutional awareness of RSS availability</a:t>
          </a:r>
        </a:p>
      </dsp:txBody>
      <dsp:txXfrm>
        <a:off x="4220030" y="1415051"/>
        <a:ext cx="1793325" cy="1613658"/>
      </dsp:txXfrm>
    </dsp:sp>
    <dsp:sp modelId="{04786C60-B7FE-4C9D-8287-6199F6241E97}">
      <dsp:nvSpPr>
        <dsp:cNvPr id="0" name=""/>
        <dsp:cNvSpPr/>
      </dsp:nvSpPr>
      <dsp:spPr>
        <a:xfrm>
          <a:off x="7078384" y="349605"/>
          <a:ext cx="627663" cy="6276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7EB47-0FA9-4FCC-A934-93642BABA5F8}">
      <dsp:nvSpPr>
        <dsp:cNvPr id="0" name=""/>
        <dsp:cNvSpPr/>
      </dsp:nvSpPr>
      <dsp:spPr>
        <a:xfrm>
          <a:off x="6495553" y="1092470"/>
          <a:ext cx="1793325" cy="26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Inconsistent</a:t>
          </a:r>
        </a:p>
      </dsp:txBody>
      <dsp:txXfrm>
        <a:off x="6495553" y="1092470"/>
        <a:ext cx="1793325" cy="268998"/>
      </dsp:txXfrm>
    </dsp:sp>
    <dsp:sp modelId="{1809F446-DE29-4331-A5F6-83A6BC452834}">
      <dsp:nvSpPr>
        <dsp:cNvPr id="0" name=""/>
        <dsp:cNvSpPr/>
      </dsp:nvSpPr>
      <dsp:spPr>
        <a:xfrm>
          <a:off x="6332903" y="1445678"/>
          <a:ext cx="2130057" cy="16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Each </a:t>
          </a:r>
          <a:r>
            <a:rPr lang="en-CA" sz="1300" kern="1200"/>
            <a:t>RSS may depend on a variety of websites, databases, content management solutions and modes of access (self-serve, phone, in person) to deliver value to researchers </a:t>
          </a:r>
          <a:endParaRPr lang="en-US" sz="1300" kern="1200"/>
        </a:p>
      </dsp:txBody>
      <dsp:txXfrm>
        <a:off x="6332903" y="1445678"/>
        <a:ext cx="2130057" cy="1613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9D288-1095-4FCC-9BF1-224752D48B86}">
      <dsp:nvSpPr>
        <dsp:cNvPr id="0" name=""/>
        <dsp:cNvSpPr/>
      </dsp:nvSpPr>
      <dsp:spPr>
        <a:xfrm>
          <a:off x="579572" y="558685"/>
          <a:ext cx="627663" cy="6276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596BD-1653-49D8-8041-B9818C6FE45E}">
      <dsp:nvSpPr>
        <dsp:cNvPr id="0" name=""/>
        <dsp:cNvSpPr/>
      </dsp:nvSpPr>
      <dsp:spPr>
        <a:xfrm>
          <a:off x="9" y="1223501"/>
          <a:ext cx="1793325" cy="26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Comprehensive</a:t>
          </a:r>
        </a:p>
      </dsp:txBody>
      <dsp:txXfrm>
        <a:off x="9" y="1223501"/>
        <a:ext cx="1793325" cy="268998"/>
      </dsp:txXfrm>
    </dsp:sp>
    <dsp:sp modelId="{18C669AA-4F00-4BBC-8656-81935AE99497}">
      <dsp:nvSpPr>
        <dsp:cNvPr id="0" name=""/>
        <dsp:cNvSpPr/>
      </dsp:nvSpPr>
      <dsp:spPr>
        <a:xfrm>
          <a:off x="4725" y="1506717"/>
          <a:ext cx="1793325" cy="1417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/>
            <a:t>A </a:t>
          </a:r>
          <a:r>
            <a:rPr lang="en-CA" sz="1300" i="1" kern="1200"/>
            <a:t>single</a:t>
          </a:r>
          <a:r>
            <a:rPr lang="en-CA" sz="1300" kern="1200"/>
            <a:t> gateway for Queen’s researchers and support personnel to navigate and access the rich array of RSS available to them</a:t>
          </a:r>
          <a:endParaRPr lang="en-US" sz="1300" kern="1200"/>
        </a:p>
      </dsp:txBody>
      <dsp:txXfrm>
        <a:off x="4725" y="1506717"/>
        <a:ext cx="1793325" cy="1417110"/>
      </dsp:txXfrm>
    </dsp:sp>
    <dsp:sp modelId="{6DA1196F-C806-4A2B-B8EE-91FF6766244C}">
      <dsp:nvSpPr>
        <dsp:cNvPr id="0" name=""/>
        <dsp:cNvSpPr/>
      </dsp:nvSpPr>
      <dsp:spPr>
        <a:xfrm>
          <a:off x="2761581" y="558685"/>
          <a:ext cx="627663" cy="6276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A085C-04EB-4FDD-9085-C95AEFE4B251}">
      <dsp:nvSpPr>
        <dsp:cNvPr id="0" name=""/>
        <dsp:cNvSpPr/>
      </dsp:nvSpPr>
      <dsp:spPr>
        <a:xfrm>
          <a:off x="2145095" y="1219503"/>
          <a:ext cx="1793325" cy="26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Collaborative</a:t>
          </a:r>
        </a:p>
      </dsp:txBody>
      <dsp:txXfrm>
        <a:off x="2145095" y="1219503"/>
        <a:ext cx="1793325" cy="268998"/>
      </dsp:txXfrm>
    </dsp:sp>
    <dsp:sp modelId="{84EB868C-0B01-4A0C-A4E1-DA25F1C7CC2A}">
      <dsp:nvSpPr>
        <dsp:cNvPr id="0" name=""/>
        <dsp:cNvSpPr/>
      </dsp:nvSpPr>
      <dsp:spPr>
        <a:xfrm>
          <a:off x="2031165" y="1540912"/>
          <a:ext cx="2035244" cy="1417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/>
            <a:t>Service providers collaborate and adopt common standards and practices necessary to improve effective and efficient navigation and access of their RSS</a:t>
          </a:r>
          <a:endParaRPr lang="en-US" sz="1300" kern="1200"/>
        </a:p>
      </dsp:txBody>
      <dsp:txXfrm>
        <a:off x="2031165" y="1540912"/>
        <a:ext cx="2035244" cy="1417110"/>
      </dsp:txXfrm>
    </dsp:sp>
    <dsp:sp modelId="{3620F271-CED6-4DF9-A766-33387D6A1517}">
      <dsp:nvSpPr>
        <dsp:cNvPr id="0" name=""/>
        <dsp:cNvSpPr/>
      </dsp:nvSpPr>
      <dsp:spPr>
        <a:xfrm>
          <a:off x="4956965" y="532122"/>
          <a:ext cx="627663" cy="6276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2FD27-7EE7-40F8-8E19-9FB68BE8FEAF}">
      <dsp:nvSpPr>
        <dsp:cNvPr id="0" name=""/>
        <dsp:cNvSpPr/>
      </dsp:nvSpPr>
      <dsp:spPr>
        <a:xfrm>
          <a:off x="4480022" y="1209825"/>
          <a:ext cx="1793325" cy="26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Intuitive</a:t>
          </a:r>
        </a:p>
      </dsp:txBody>
      <dsp:txXfrm>
        <a:off x="4480022" y="1209825"/>
        <a:ext cx="1793325" cy="268998"/>
      </dsp:txXfrm>
    </dsp:sp>
    <dsp:sp modelId="{8BCB5D9A-0E57-4C9E-9A21-8DB2326EAEF8}">
      <dsp:nvSpPr>
        <dsp:cNvPr id="0" name=""/>
        <dsp:cNvSpPr/>
      </dsp:nvSpPr>
      <dsp:spPr>
        <a:xfrm>
          <a:off x="4480022" y="1477114"/>
          <a:ext cx="1793325" cy="1417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/>
            <a:t>Researchers and support personnel easily navigate RSS by researcher type, research lifecycle phase, RSS categorization, etc., for just-in-time support</a:t>
          </a:r>
          <a:endParaRPr lang="en-US" sz="1300" kern="1200"/>
        </a:p>
      </dsp:txBody>
      <dsp:txXfrm>
        <a:off x="4480022" y="1477114"/>
        <a:ext cx="1793325" cy="1417110"/>
      </dsp:txXfrm>
    </dsp:sp>
    <dsp:sp modelId="{DB00835E-EC8D-4974-AEBC-579E97737453}">
      <dsp:nvSpPr>
        <dsp:cNvPr id="0" name=""/>
        <dsp:cNvSpPr/>
      </dsp:nvSpPr>
      <dsp:spPr>
        <a:xfrm>
          <a:off x="7099861" y="558685"/>
          <a:ext cx="627663" cy="6276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783CE-3C7E-4937-8893-8107D2EE33B6}">
      <dsp:nvSpPr>
        <dsp:cNvPr id="0" name=""/>
        <dsp:cNvSpPr/>
      </dsp:nvSpPr>
      <dsp:spPr>
        <a:xfrm>
          <a:off x="6572841" y="1210277"/>
          <a:ext cx="1793325" cy="26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Consistent</a:t>
          </a:r>
        </a:p>
      </dsp:txBody>
      <dsp:txXfrm>
        <a:off x="6572841" y="1210277"/>
        <a:ext cx="1793325" cy="268998"/>
      </dsp:txXfrm>
    </dsp:sp>
    <dsp:sp modelId="{BACF9A6A-B3A5-4C49-A3E4-28EB4E78E230}">
      <dsp:nvSpPr>
        <dsp:cNvPr id="0" name=""/>
        <dsp:cNvSpPr/>
      </dsp:nvSpPr>
      <dsp:spPr>
        <a:xfrm>
          <a:off x="6568116" y="1506717"/>
          <a:ext cx="1793325" cy="1417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/>
            <a:t>Researchers and support personnel can access RSS online (web, e-mail, chat) or via other modality (phone, F2F, etc.) and receive the same level of support</a:t>
          </a:r>
          <a:endParaRPr lang="en-US" sz="1300" kern="1200"/>
        </a:p>
      </dsp:txBody>
      <dsp:txXfrm>
        <a:off x="6568116" y="1506717"/>
        <a:ext cx="1793325" cy="141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7424E-AF6F-4530-AFF5-D9DFCB4225A7}" type="datetimeFigureOut">
              <a:rPr lang="en-CA" smtClean="0"/>
              <a:t>2019-11-13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1134A-5721-4E6A-B86B-6C681EEEE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97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1134A-5721-4E6A-B86B-6C681EEEE62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44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1134A-5721-4E6A-B86B-6C681EEEE62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43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Sponsored by the Office of VP Research, we assessed the current state of RSS at Queen’s</a:t>
            </a:r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1134A-5721-4E6A-B86B-6C681EEEE62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35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The RSS Program is committed to a researcher-centric approach, meaning everything starts with understanding your needs and challenges.</a:t>
            </a:r>
          </a:p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1134A-5721-4E6A-B86B-6C681EEEE62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20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1134A-5721-4E6A-B86B-6C681EEEE62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13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9DAAD-E0DB-42DE-9916-FD6402595E9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716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9DAAD-E0DB-42DE-9916-FD6402595E9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964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1134A-5721-4E6A-B86B-6C681EEEE62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51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1134A-5721-4E6A-B86B-6C681EEEE62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795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CD7DCB-4590-6F42-B287-E1FFFC01B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1597819"/>
            <a:ext cx="7777162" cy="1102519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772400" cy="131445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4871671"/>
            <a:ext cx="90977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6AE53F-E227-A345-A672-286B2CEC4DE6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8" y="4871671"/>
            <a:ext cx="3177013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871671"/>
            <a:ext cx="2225674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0537617-F04D-2D48-8B5D-62F0364B9B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Queens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16" y="40478"/>
            <a:ext cx="1406347" cy="1069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defRPr sz="2400">
                <a:latin typeface="Palatino Linotype"/>
                <a:cs typeface="Palatino Linotype"/>
              </a:defRPr>
            </a:lvl1pPr>
            <a:lvl2pPr marL="455613" indent="-227013">
              <a:defRPr sz="2400">
                <a:latin typeface="Palatino Linotype"/>
                <a:cs typeface="Palatino Linotype"/>
              </a:defRPr>
            </a:lvl2pPr>
            <a:lvl3pPr marL="684213" indent="-228600">
              <a:defRPr sz="2400">
                <a:latin typeface="Palatino Linotype"/>
                <a:cs typeface="Palatino Linotype"/>
              </a:defRPr>
            </a:lvl3pPr>
            <a:lvl4pPr marL="911225" indent="-227013">
              <a:defRPr>
                <a:latin typeface="Palatino Linotype"/>
                <a:cs typeface="Palatino Linotype"/>
              </a:defRPr>
            </a:lvl4pPr>
            <a:lvl5pPr marL="1139825" indent="-228600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1" y="1138238"/>
            <a:ext cx="7772349" cy="3090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335626"/>
            <a:ext cx="5486400" cy="536045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A8ACBF-90E4-3248-86A4-122E7EDC3F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1"/>
            <a:ext cx="6122987" cy="1019196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38238"/>
            <a:ext cx="8005762" cy="345638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4871671"/>
            <a:ext cx="90977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2F6AE53F-E227-A345-A672-286B2CEC4DE6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8" y="4871671"/>
            <a:ext cx="3177013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4871671"/>
            <a:ext cx="2225674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0537617-F04D-2D48-8B5D-62F0364B9B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QueensLogo_colou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40" y="42308"/>
            <a:ext cx="1404518" cy="10680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0" r:id="rId3"/>
    <p:sldLayoutId id="2147483701" r:id="rId4"/>
    <p:sldLayoutId id="2147483703" r:id="rId5"/>
  </p:sldLayoutIdLst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rgbClr val="91092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613" indent="-227013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4213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1225" indent="-227013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825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hannahb@queensu.c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1.sv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openxmlformats.org/officeDocument/2006/relationships/diagramData" Target="../diagrams/data4.xml"/><Relationship Id="rId21" Type="http://schemas.openxmlformats.org/officeDocument/2006/relationships/image" Target="../media/image39.svg"/><Relationship Id="rId7" Type="http://schemas.microsoft.com/office/2007/relationships/diagramDrawing" Target="../diagrams/drawing4.xml"/><Relationship Id="rId12" Type="http://schemas.openxmlformats.org/officeDocument/2006/relationships/image" Target="../media/image2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image" Target="../media/image47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9.svg"/><Relationship Id="rId24" Type="http://schemas.openxmlformats.org/officeDocument/2006/relationships/image" Target="../media/image26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28" Type="http://schemas.openxmlformats.org/officeDocument/2006/relationships/image" Target="../media/image28.png"/><Relationship Id="rId10" Type="http://schemas.openxmlformats.org/officeDocument/2006/relationships/image" Target="../media/image19.png"/><Relationship Id="rId19" Type="http://schemas.openxmlformats.org/officeDocument/2006/relationships/image" Target="../media/image37.svg"/><Relationship Id="rId31" Type="http://schemas.openxmlformats.org/officeDocument/2006/relationships/image" Target="../media/image49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27.svg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45.svg"/><Relationship Id="rId30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3.svg"/><Relationship Id="rId18" Type="http://schemas.openxmlformats.org/officeDocument/2006/relationships/image" Target="../media/image19.png"/><Relationship Id="rId26" Type="http://schemas.openxmlformats.org/officeDocument/2006/relationships/image" Target="../media/image32.png"/><Relationship Id="rId3" Type="http://schemas.openxmlformats.org/officeDocument/2006/relationships/diagramData" Target="../diagrams/data5.xml"/><Relationship Id="rId21" Type="http://schemas.openxmlformats.org/officeDocument/2006/relationships/image" Target="../media/image31.svg"/><Relationship Id="rId34" Type="http://schemas.openxmlformats.org/officeDocument/2006/relationships/image" Target="../media/image29.png"/><Relationship Id="rId7" Type="http://schemas.microsoft.com/office/2007/relationships/diagramDrawing" Target="../diagrams/drawing5.xml"/><Relationship Id="rId12" Type="http://schemas.openxmlformats.org/officeDocument/2006/relationships/image" Target="../media/image26.png"/><Relationship Id="rId17" Type="http://schemas.openxmlformats.org/officeDocument/2006/relationships/image" Target="../media/image27.svg"/><Relationship Id="rId25" Type="http://schemas.openxmlformats.org/officeDocument/2006/relationships/image" Target="../media/image53.svg"/><Relationship Id="rId33" Type="http://schemas.openxmlformats.org/officeDocument/2006/relationships/image" Target="../media/image3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1.svg"/><Relationship Id="rId24" Type="http://schemas.openxmlformats.org/officeDocument/2006/relationships/image" Target="../media/image31.png"/><Relationship Id="rId32" Type="http://schemas.openxmlformats.org/officeDocument/2006/relationships/image" Target="../media/image23.png"/><Relationship Id="rId37" Type="http://schemas.openxmlformats.org/officeDocument/2006/relationships/image" Target="../media/image47.sv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45.svg"/><Relationship Id="rId23" Type="http://schemas.openxmlformats.org/officeDocument/2006/relationships/image" Target="../media/image51.svg"/><Relationship Id="rId28" Type="http://schemas.openxmlformats.org/officeDocument/2006/relationships/image" Target="../media/image21.png"/><Relationship Id="rId36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29.svg"/><Relationship Id="rId31" Type="http://schemas.openxmlformats.org/officeDocument/2006/relationships/image" Target="../media/image35.sv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svg"/><Relationship Id="rId14" Type="http://schemas.openxmlformats.org/officeDocument/2006/relationships/image" Target="../media/image27.png"/><Relationship Id="rId22" Type="http://schemas.openxmlformats.org/officeDocument/2006/relationships/image" Target="../media/image30.png"/><Relationship Id="rId27" Type="http://schemas.openxmlformats.org/officeDocument/2006/relationships/image" Target="../media/image55.svg"/><Relationship Id="rId30" Type="http://schemas.openxmlformats.org/officeDocument/2006/relationships/image" Target="../media/image22.png"/><Relationship Id="rId35" Type="http://schemas.openxmlformats.org/officeDocument/2006/relationships/image" Target="../media/image4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7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139" y="1995038"/>
            <a:ext cx="7763969" cy="480876"/>
          </a:xfrm>
        </p:spPr>
        <p:txBody>
          <a:bodyPr>
            <a:normAutofit/>
          </a:bodyPr>
          <a:lstStyle/>
          <a:p>
            <a:r>
              <a:rPr lang="en-US"/>
              <a:t>R4R@Q: Get your Head in the Clouds!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138" y="2389086"/>
            <a:ext cx="6554147" cy="131445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How IT Services’ Cloud Technologies can Accelerate your Research Success</a:t>
            </a:r>
          </a:p>
          <a:p>
            <a:endParaRPr lang="en-US"/>
          </a:p>
          <a:p>
            <a:r>
              <a:rPr lang="en-US"/>
              <a:t>Wednesday, November 13, 2019</a:t>
            </a:r>
          </a:p>
          <a:p>
            <a:r>
              <a:rPr lang="en-US"/>
              <a:t>Stauffer Library, Seminar Room 121</a:t>
            </a:r>
          </a:p>
          <a:p>
            <a:r>
              <a:rPr lang="en-US"/>
              <a:t>12:30 – 1:30 pm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05A7D-0A68-4E55-BD4C-F9F76EDE6D38}"/>
              </a:ext>
            </a:extLst>
          </p:cNvPr>
          <p:cNvSpPr txBox="1"/>
          <p:nvPr/>
        </p:nvSpPr>
        <p:spPr>
          <a:xfrm>
            <a:off x="476561" y="3833878"/>
            <a:ext cx="33205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Stephen Beauregard (IT Services)</a:t>
            </a:r>
          </a:p>
          <a:p>
            <a:r>
              <a:rPr lang="en-US" sz="1050">
                <a:solidFill>
                  <a:schemeClr val="bg1"/>
                </a:solidFill>
              </a:rPr>
              <a:t>Davin Carlson (IT Services)</a:t>
            </a:r>
          </a:p>
          <a:p>
            <a:r>
              <a:rPr lang="en-US" sz="1050">
                <a:solidFill>
                  <a:schemeClr val="bg1"/>
                </a:solidFill>
              </a:rPr>
              <a:t>Brad Hannah (IT Services)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913803-F091-4CA1-B528-D5A9EF137A3F}"/>
              </a:ext>
            </a:extLst>
          </p:cNvPr>
          <p:cNvSpPr/>
          <p:nvPr/>
        </p:nvSpPr>
        <p:spPr>
          <a:xfrm>
            <a:off x="2318328" y="925786"/>
            <a:ext cx="5218545" cy="98729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1DA61-8F4D-4A9F-AFAC-8913255B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Collaboration – 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31135-A59C-4883-B454-AC951F3CF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745672"/>
            <a:ext cx="8005762" cy="3029527"/>
          </a:xfrm>
        </p:spPr>
        <p:txBody>
          <a:bodyPr>
            <a:normAutofit fontScale="70000" lnSpcReduction="20000"/>
          </a:bodyPr>
          <a:lstStyle/>
          <a:p>
            <a:endParaRPr lang="en-US">
              <a:latin typeface="+mn-lt"/>
            </a:endParaRPr>
          </a:p>
          <a:p>
            <a:r>
              <a:rPr lang="en-US" sz="2300">
                <a:latin typeface="+mn-lt"/>
              </a:rPr>
              <a:t>Benefits of Teams:</a:t>
            </a:r>
          </a:p>
          <a:p>
            <a:pPr lvl="1"/>
            <a:r>
              <a:rPr lang="en-US" sz="2300">
                <a:latin typeface="+mn-lt"/>
              </a:rPr>
              <a:t>Integration of all O365 tools in a single place</a:t>
            </a:r>
          </a:p>
          <a:p>
            <a:pPr lvl="1"/>
            <a:r>
              <a:rPr lang="en-US" sz="2300">
                <a:latin typeface="+mn-lt"/>
              </a:rPr>
              <a:t>Securely store all your files </a:t>
            </a:r>
            <a:r>
              <a:rPr lang="en-US" sz="2300" b="1">
                <a:latin typeface="+mn-lt"/>
              </a:rPr>
              <a:t>viewable only by your team members</a:t>
            </a:r>
          </a:p>
          <a:p>
            <a:pPr lvl="1"/>
            <a:r>
              <a:rPr lang="en-US" sz="2300">
                <a:latin typeface="+mn-lt"/>
              </a:rPr>
              <a:t>No additional cost for Office 365 users</a:t>
            </a:r>
          </a:p>
          <a:p>
            <a:pPr lvl="1"/>
            <a:r>
              <a:rPr lang="en-US" sz="2300">
                <a:latin typeface="+mn-lt"/>
              </a:rPr>
              <a:t>Chat feature for communication with team members and others in your organization</a:t>
            </a:r>
          </a:p>
          <a:p>
            <a:pPr lvl="1"/>
            <a:r>
              <a:rPr lang="en-US" sz="2300">
                <a:latin typeface="+mn-lt"/>
              </a:rPr>
              <a:t>Schedule </a:t>
            </a:r>
            <a:r>
              <a:rPr lang="en-US" sz="2300" b="1">
                <a:latin typeface="+mn-lt"/>
              </a:rPr>
              <a:t>virtual meetings </a:t>
            </a:r>
            <a:r>
              <a:rPr lang="en-US" sz="2300">
                <a:latin typeface="+mn-lt"/>
              </a:rPr>
              <a:t>(audio visual) based on your existing O365 calendar</a:t>
            </a:r>
          </a:p>
          <a:p>
            <a:pPr lvl="1"/>
            <a:r>
              <a:rPr lang="en-US" sz="2300">
                <a:latin typeface="+mn-lt"/>
              </a:rPr>
              <a:t>Invite guest members from outside of your organization</a:t>
            </a:r>
          </a:p>
          <a:p>
            <a:pPr lvl="2"/>
            <a:r>
              <a:rPr lang="en-US" sz="2300">
                <a:latin typeface="+mn-lt"/>
              </a:rPr>
              <a:t>External guests will enjoy access to a full O365 instance and all the applications within</a:t>
            </a:r>
          </a:p>
          <a:p>
            <a:pPr lvl="1"/>
            <a:r>
              <a:rPr lang="en-US">
                <a:latin typeface="+mn-lt"/>
              </a:rPr>
              <a:t>10 GB of file storage space per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8E317-89FC-42C8-94B0-8DEBEEE29C00}"/>
              </a:ext>
            </a:extLst>
          </p:cNvPr>
          <p:cNvSpPr txBox="1"/>
          <p:nvPr/>
        </p:nvSpPr>
        <p:spPr>
          <a:xfrm>
            <a:off x="2318328" y="1050103"/>
            <a:ext cx="5218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Microsoft Teams </a:t>
            </a:r>
            <a:r>
              <a:rPr lang="en-US" sz="1400"/>
              <a:t>is the new chat-based workspace in Office 365.  Teams are built on four core promises: chat for today’s teams, a hub for teamwork, customization options and security teams trust.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A9400-DCC7-49FB-94A3-5E1D9E8B0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56" y="669531"/>
            <a:ext cx="1487055" cy="12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2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3E7AFE-5049-4718-B57B-0670A70D58F0}"/>
              </a:ext>
            </a:extLst>
          </p:cNvPr>
          <p:cNvSpPr/>
          <p:nvPr/>
        </p:nvSpPr>
        <p:spPr>
          <a:xfrm>
            <a:off x="2318328" y="925786"/>
            <a:ext cx="5218545" cy="98729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D20B3-7D60-43C7-B66C-3A464A98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1"/>
            <a:ext cx="6122987" cy="10191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Coming Soon - Microsoft Bookings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04EFF9-BB10-4451-98D0-F7D1C401F8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6113" y="3583799"/>
          <a:ext cx="5409209" cy="112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F8F8A4-D1EB-446B-8D68-F44D0C1255C8}"/>
              </a:ext>
            </a:extLst>
          </p:cNvPr>
          <p:cNvSpPr txBox="1">
            <a:spLocks/>
          </p:cNvSpPr>
          <p:nvPr/>
        </p:nvSpPr>
        <p:spPr>
          <a:xfrm>
            <a:off x="760589" y="1819671"/>
            <a:ext cx="6405321" cy="220780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latin typeface="+mn-lt"/>
            </a:endParaRPr>
          </a:p>
          <a:p>
            <a:r>
              <a:rPr lang="en-US" sz="2000">
                <a:latin typeface="+mn-lt"/>
              </a:rPr>
              <a:t>Bookings aims to improve the experience of booking appointments, offering:</a:t>
            </a:r>
          </a:p>
          <a:p>
            <a:pPr lvl="1"/>
            <a:r>
              <a:rPr lang="en-US" sz="2000">
                <a:latin typeface="+mn-lt"/>
              </a:rPr>
              <a:t>A 24/7/365 online solution for booking appointments — no calls necessary</a:t>
            </a:r>
          </a:p>
          <a:p>
            <a:pPr lvl="1"/>
            <a:r>
              <a:rPr lang="en-US" sz="2000">
                <a:latin typeface="+mn-lt"/>
              </a:rPr>
              <a:t>Automatic email confirmations and reminders</a:t>
            </a:r>
          </a:p>
          <a:p>
            <a:pPr lvl="1"/>
            <a:r>
              <a:rPr lang="en-US" sz="2000">
                <a:latin typeface="+mn-lt"/>
              </a:rPr>
              <a:t>The ability to cancel or reschedule online</a:t>
            </a:r>
          </a:p>
          <a:p>
            <a:pPr lvl="1"/>
            <a:r>
              <a:rPr lang="en-US" sz="2000">
                <a:latin typeface="+mn-lt"/>
              </a:rPr>
              <a:t>An easy way to add appointments to their calendars</a:t>
            </a:r>
          </a:p>
          <a:p>
            <a:pPr lvl="1"/>
            <a:r>
              <a:rPr lang="en-US" sz="2000">
                <a:latin typeface="+mn-lt"/>
              </a:rPr>
              <a:t>The option to schedule via phone or in person</a:t>
            </a:r>
          </a:p>
          <a:p>
            <a:pPr lvl="1"/>
            <a:r>
              <a:rPr lang="en-US" sz="2000">
                <a:latin typeface="+mn-lt"/>
              </a:rPr>
              <a:t>You can easily add appointments to Bookings manually from a computer or on a mobile device</a:t>
            </a:r>
          </a:p>
        </p:txBody>
      </p:sp>
      <p:pic>
        <p:nvPicPr>
          <p:cNvPr id="1026" name="Picture 2" descr="Microsoft Bookings">
            <a:extLst>
              <a:ext uri="{FF2B5EF4-FFF2-40B4-BE49-F238E27FC236}">
                <a16:creationId xmlns:a16="http://schemas.microsoft.com/office/drawing/2014/main" id="{553B5706-CA04-455E-B3E0-4E2C6130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6" y="835548"/>
            <a:ext cx="1021195" cy="10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A6EF47-CA80-4188-AE0D-5B6C2A70A2A1}"/>
              </a:ext>
            </a:extLst>
          </p:cNvPr>
          <p:cNvSpPr txBox="1"/>
          <p:nvPr/>
        </p:nvSpPr>
        <p:spPr>
          <a:xfrm>
            <a:off x="2318328" y="1050102"/>
            <a:ext cx="4716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Microsoft Bookings </a:t>
            </a:r>
            <a:r>
              <a:rPr lang="en-US" sz="1400"/>
              <a:t>is an online scheduling app for small offices or departments who provide services to clients on an appointment basis.</a:t>
            </a:r>
          </a:p>
        </p:txBody>
      </p:sp>
    </p:spTree>
    <p:extLst>
      <p:ext uri="{BB962C8B-B14F-4D97-AF65-F5344CB8AC3E}">
        <p14:creationId xmlns:p14="http://schemas.microsoft.com/office/powerpoint/2010/main" val="195771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918" y="2229729"/>
            <a:ext cx="7771001" cy="428795"/>
          </a:xfrm>
        </p:spPr>
        <p:txBody>
          <a:bodyPr>
            <a:normAutofit fontScale="90000"/>
          </a:bodyPr>
          <a:lstStyle/>
          <a:p>
            <a:r>
              <a:rPr lang="en-US"/>
              <a:t>Microsoft Azure and Self-serve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918" y="2593865"/>
            <a:ext cx="7025414" cy="428795"/>
          </a:xfrm>
        </p:spPr>
        <p:txBody>
          <a:bodyPr>
            <a:normAutofit/>
          </a:bodyPr>
          <a:lstStyle/>
          <a:p>
            <a:endParaRPr lang="en-US" sz="1600"/>
          </a:p>
          <a:p>
            <a:endParaRPr lang="en-US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0EA7B-D9FA-4F9B-A5A6-3189C32A6B0F}"/>
              </a:ext>
            </a:extLst>
          </p:cNvPr>
          <p:cNvSpPr txBox="1"/>
          <p:nvPr/>
        </p:nvSpPr>
        <p:spPr>
          <a:xfrm>
            <a:off x="664820" y="3833878"/>
            <a:ext cx="3320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Brad Hannah (IT Services)</a:t>
            </a:r>
          </a:p>
        </p:txBody>
      </p:sp>
    </p:spTree>
    <p:extLst>
      <p:ext uri="{BB962C8B-B14F-4D97-AF65-F5344CB8AC3E}">
        <p14:creationId xmlns:p14="http://schemas.microsoft.com/office/powerpoint/2010/main" val="295957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A8C0-4403-4215-9754-6D50C0C08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EA0D2-C3F5-4391-8803-034B3CA59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 Services up to?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1900">
                <a:latin typeface="Calibri" panose="020F0502020204030204" pitchFamily="34" charset="0"/>
                <a:cs typeface="Calibri" panose="020F0502020204030204" pitchFamily="34" charset="0"/>
              </a:rPr>
              <a:t>January 2019 began building cloud computing platform 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1900">
                <a:latin typeface="Calibri" panose="020F0502020204030204" pitchFamily="34" charset="0"/>
                <a:cs typeface="Calibri" panose="020F0502020204030204" pitchFamily="34" charset="0"/>
              </a:rPr>
              <a:t>Focus on building a secure cloud environment that facilitates rapid deployment of virtual machines and platform services such as databases</a:t>
            </a:r>
          </a:p>
          <a:p>
            <a:r>
              <a:rPr lang="en-US" sz="19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Cloud?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1900">
                <a:latin typeface="Calibri" panose="020F0502020204030204" pitchFamily="34" charset="0"/>
                <a:cs typeface="Calibri" panose="020F0502020204030204" pitchFamily="34" charset="0"/>
              </a:rPr>
              <a:t>IT Services has selected Microsoft Azure as our primary cloud computing platform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1900">
                <a:latin typeface="Calibri" panose="020F0502020204030204" pitchFamily="34" charset="0"/>
                <a:cs typeface="Calibri" panose="020F0502020204030204" pitchFamily="34" charset="0"/>
              </a:rPr>
              <a:t>Azure provides a comprehensive cloud capable of a considerable number of services including virtual machine, cloud storage and data science tools</a:t>
            </a:r>
          </a:p>
        </p:txBody>
      </p:sp>
    </p:spTree>
    <p:extLst>
      <p:ext uri="{BB962C8B-B14F-4D97-AF65-F5344CB8AC3E}">
        <p14:creationId xmlns:p14="http://schemas.microsoft.com/office/powerpoint/2010/main" val="83944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60E4-EA7B-AA48-87AF-37825FEB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Cloud Computing – What’s Coming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E0B29-F5C2-A241-AB6B-BB2F533D9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019198"/>
            <a:ext cx="8005762" cy="3412760"/>
          </a:xfrm>
        </p:spPr>
        <p:txBody>
          <a:bodyPr>
            <a:normAutofit fontScale="85000" lnSpcReduction="20000"/>
          </a:bodyPr>
          <a:lstStyle/>
          <a:p>
            <a:r>
              <a:rPr lang="en-US" sz="27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Plan</a:t>
            </a:r>
            <a:r>
              <a:rPr lang="en-US"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350" b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Self service virtual machine service expected to be offered Summer of 2020 for researchers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Support internal account billing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Improved security controls and protections will help keep your data safe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All systems and data would be directly linked to your Queen’s NetID with no additional user accounts required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Support for simple virtual machines running Windows Server or Linux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Systems vary in size from as little as 20% of a CPU with 512MB RAM to 64 CPUs and 256GB RAM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Charged only while the virtual machine is running (except for storage)</a:t>
            </a:r>
          </a:p>
        </p:txBody>
      </p:sp>
    </p:spTree>
    <p:extLst>
      <p:ext uri="{BB962C8B-B14F-4D97-AF65-F5344CB8AC3E}">
        <p14:creationId xmlns:p14="http://schemas.microsoft.com/office/powerpoint/2010/main" val="80477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B2F7-F49F-E74C-8B5C-3FA22FC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need your feedback!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E7203-673C-9440-909C-2180E8977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We think we have an idea of what you want, but would appreciate if you would provide us your opinions and feedback!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For immediate feedback please email </a:t>
            </a: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hannahb@queensu.ca</a:t>
            </a:r>
            <a:endParaRPr lang="en-US" sz="23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In the future we would appreciate the opportunity to send out a survey and engage to make sure we are delivering services that are valuable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6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918" y="2229729"/>
            <a:ext cx="7771001" cy="428795"/>
          </a:xfrm>
        </p:spPr>
        <p:txBody>
          <a:bodyPr>
            <a:normAutofit/>
          </a:bodyPr>
          <a:lstStyle/>
          <a:p>
            <a:r>
              <a:rPr lang="en-US"/>
              <a:t>One-Stop Shop for Research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918" y="2593865"/>
            <a:ext cx="7025414" cy="428795"/>
          </a:xfrm>
        </p:spPr>
        <p:txBody>
          <a:bodyPr>
            <a:normAutofit fontScale="25000" lnSpcReduction="20000"/>
          </a:bodyPr>
          <a:lstStyle/>
          <a:p>
            <a:endParaRPr lang="en-US" sz="1600"/>
          </a:p>
          <a:p>
            <a:endParaRPr lang="en-US" sz="1600"/>
          </a:p>
          <a:p>
            <a:r>
              <a:rPr lang="en-US" sz="7200"/>
              <a:t>A Cross-Institutional Initiative to Improve Institutional Research Support Services (RSS)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8728DB-0DC2-48B8-B45E-D9CA0F55C2C7}"/>
              </a:ext>
            </a:extLst>
          </p:cNvPr>
          <p:cNvSpPr txBox="1"/>
          <p:nvPr/>
        </p:nvSpPr>
        <p:spPr>
          <a:xfrm>
            <a:off x="651372" y="3854048"/>
            <a:ext cx="3320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Stephen Beauregard (IT Services)</a:t>
            </a:r>
          </a:p>
        </p:txBody>
      </p:sp>
    </p:spTree>
    <p:extLst>
      <p:ext uri="{BB962C8B-B14F-4D97-AF65-F5344CB8AC3E}">
        <p14:creationId xmlns:p14="http://schemas.microsoft.com/office/powerpoint/2010/main" val="3372889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039" y="1"/>
            <a:ext cx="6999921" cy="1019196"/>
          </a:xfrm>
        </p:spPr>
        <p:txBody>
          <a:bodyPr>
            <a:normAutofit/>
          </a:bodyPr>
          <a:lstStyle/>
          <a:p>
            <a:r>
              <a:rPr lang="en-US"/>
              <a:t>My Day(s) in the Life of a Queen’s Researcher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466062E-9F36-4DD8-A6A2-94EA3CC143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3040" y="1025355"/>
          <a:ext cx="5719762" cy="345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B6F1392C-2137-4942-97EC-36B70324058C}"/>
              </a:ext>
            </a:extLst>
          </p:cNvPr>
          <p:cNvGrpSpPr/>
          <p:nvPr/>
        </p:nvGrpSpPr>
        <p:grpSpPr>
          <a:xfrm>
            <a:off x="2421279" y="4093050"/>
            <a:ext cx="2661896" cy="896387"/>
            <a:chOff x="2446907" y="4065842"/>
            <a:chExt cx="2661896" cy="89638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A21391D-B94C-4892-9647-155367CE5FC0}"/>
                </a:ext>
              </a:extLst>
            </p:cNvPr>
            <p:cNvGrpSpPr/>
            <p:nvPr/>
          </p:nvGrpSpPr>
          <p:grpSpPr>
            <a:xfrm>
              <a:off x="2446907" y="4065842"/>
              <a:ext cx="2661896" cy="830997"/>
              <a:chOff x="2446907" y="4065843"/>
              <a:chExt cx="2661896" cy="83099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2C9FD6-C64F-494C-B935-2665F38EAC99}"/>
                  </a:ext>
                </a:extLst>
              </p:cNvPr>
              <p:cNvSpPr txBox="1"/>
              <p:nvPr/>
            </p:nvSpPr>
            <p:spPr>
              <a:xfrm>
                <a:off x="2629829" y="4065843"/>
                <a:ext cx="24789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/>
                  <a:t>I want to: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 sz="1200"/>
                  <a:t>Collect data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 sz="1200"/>
                  <a:t>Analyze data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 sz="1200"/>
                  <a:t>Report findings</a:t>
                </a:r>
              </a:p>
            </p:txBody>
          </p:sp>
          <p:pic>
            <p:nvPicPr>
              <p:cNvPr id="22" name="Graphic 21" descr="Research">
                <a:extLst>
                  <a:ext uri="{FF2B5EF4-FFF2-40B4-BE49-F238E27FC236}">
                    <a16:creationId xmlns:a16="http://schemas.microsoft.com/office/drawing/2014/main" id="{7C004265-C428-40F0-8666-DE5615B39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2446907" y="4153692"/>
                <a:ext cx="215271" cy="300443"/>
              </a:xfrm>
              <a:prstGeom prst="rect">
                <a:avLst/>
              </a:prstGeom>
            </p:spPr>
          </p:pic>
          <p:pic>
            <p:nvPicPr>
              <p:cNvPr id="23" name="Graphic 22" descr="Head with gears">
                <a:extLst>
                  <a:ext uri="{FF2B5EF4-FFF2-40B4-BE49-F238E27FC236}">
                    <a16:creationId xmlns:a16="http://schemas.microsoft.com/office/drawing/2014/main" id="{952D7161-7683-494E-A38D-CCA2AF865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2506145" y="4450088"/>
                <a:ext cx="179660" cy="250743"/>
              </a:xfrm>
              <a:prstGeom prst="rect">
                <a:avLst/>
              </a:prstGeom>
            </p:spPr>
          </p:pic>
        </p:grpSp>
        <p:pic>
          <p:nvPicPr>
            <p:cNvPr id="24" name="Graphic 23" descr="Checklist RTL">
              <a:extLst>
                <a:ext uri="{FF2B5EF4-FFF2-40B4-BE49-F238E27FC236}">
                  <a16:creationId xmlns:a16="http://schemas.microsoft.com/office/drawing/2014/main" id="{C293D6FE-4E6B-47B7-B931-4C5F391BE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2490497" y="4711487"/>
              <a:ext cx="179660" cy="25074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E7FABE-CD4D-400C-B3B6-8469B948F876}"/>
              </a:ext>
            </a:extLst>
          </p:cNvPr>
          <p:cNvGrpSpPr/>
          <p:nvPr/>
        </p:nvGrpSpPr>
        <p:grpSpPr>
          <a:xfrm>
            <a:off x="4928469" y="863232"/>
            <a:ext cx="2736588" cy="830997"/>
            <a:chOff x="2717420" y="959531"/>
            <a:chExt cx="2736588" cy="83099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EF69033-FB5E-4851-ACA2-FAC59252E173}"/>
                </a:ext>
              </a:extLst>
            </p:cNvPr>
            <p:cNvGrpSpPr/>
            <p:nvPr/>
          </p:nvGrpSpPr>
          <p:grpSpPr>
            <a:xfrm>
              <a:off x="2717420" y="1086820"/>
              <a:ext cx="294016" cy="684698"/>
              <a:chOff x="2717420" y="1086820"/>
              <a:chExt cx="294016" cy="684698"/>
            </a:xfrm>
          </p:grpSpPr>
          <p:pic>
            <p:nvPicPr>
              <p:cNvPr id="9" name="Graphic 8" descr="Handshake">
                <a:extLst>
                  <a:ext uri="{FF2B5EF4-FFF2-40B4-BE49-F238E27FC236}">
                    <a16:creationId xmlns:a16="http://schemas.microsoft.com/office/drawing/2014/main" id="{72724377-4469-4942-AFAB-F110A4733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2749300" y="1322982"/>
                <a:ext cx="262136" cy="268751"/>
              </a:xfrm>
              <a:prstGeom prst="rect">
                <a:avLst/>
              </a:prstGeom>
            </p:spPr>
          </p:pic>
          <p:pic>
            <p:nvPicPr>
              <p:cNvPr id="10" name="Graphic 9" descr="Document">
                <a:extLst>
                  <a:ext uri="{FF2B5EF4-FFF2-40B4-BE49-F238E27FC236}">
                    <a16:creationId xmlns:a16="http://schemas.microsoft.com/office/drawing/2014/main" id="{C30FE8F6-AD9E-4E27-9519-A8CE1025A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p:blipFill>
            <p:spPr>
              <a:xfrm>
                <a:off x="2785702" y="1565015"/>
                <a:ext cx="201421" cy="206503"/>
              </a:xfrm>
              <a:prstGeom prst="rect">
                <a:avLst/>
              </a:prstGeom>
            </p:spPr>
          </p:pic>
          <p:pic>
            <p:nvPicPr>
              <p:cNvPr id="11" name="Graphic 10" descr="Dollar">
                <a:extLst>
                  <a:ext uri="{FF2B5EF4-FFF2-40B4-BE49-F238E27FC236}">
                    <a16:creationId xmlns:a16="http://schemas.microsoft.com/office/drawing/2014/main" id="{69BDAD43-20E3-49E2-A70E-21291F96F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p:blipFill>
            <p:spPr>
              <a:xfrm>
                <a:off x="2717420" y="1086820"/>
                <a:ext cx="262136" cy="263002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2E38AC-0698-497C-AF5C-56C5AAD6861B}"/>
                </a:ext>
              </a:extLst>
            </p:cNvPr>
            <p:cNvSpPr txBox="1"/>
            <p:nvPr/>
          </p:nvSpPr>
          <p:spPr>
            <a:xfrm>
              <a:off x="2975034" y="959531"/>
              <a:ext cx="24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/>
                <a:t>I want to: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/>
                <a:t>Find funding opportunities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/>
                <a:t>Find collaborators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/>
                <a:t>Write and submit a proposal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221F67-2FEE-4069-BEF7-71BDD3A9DA79}"/>
              </a:ext>
            </a:extLst>
          </p:cNvPr>
          <p:cNvGrpSpPr/>
          <p:nvPr/>
        </p:nvGrpSpPr>
        <p:grpSpPr>
          <a:xfrm>
            <a:off x="6161922" y="2222837"/>
            <a:ext cx="2719692" cy="938360"/>
            <a:chOff x="3883417" y="2394546"/>
            <a:chExt cx="2719692" cy="93836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466A452-D904-41A8-8346-104F11680937}"/>
                </a:ext>
              </a:extLst>
            </p:cNvPr>
            <p:cNvGrpSpPr/>
            <p:nvPr/>
          </p:nvGrpSpPr>
          <p:grpSpPr>
            <a:xfrm>
              <a:off x="3883417" y="2571750"/>
              <a:ext cx="273054" cy="761156"/>
              <a:chOff x="7105429" y="2959749"/>
              <a:chExt cx="553163" cy="1628656"/>
            </a:xfrm>
          </p:grpSpPr>
          <p:pic>
            <p:nvPicPr>
              <p:cNvPr id="13" name="Graphic 12" descr="Diploma">
                <a:extLst>
                  <a:ext uri="{FF2B5EF4-FFF2-40B4-BE49-F238E27FC236}">
                    <a16:creationId xmlns:a16="http://schemas.microsoft.com/office/drawing/2014/main" id="{9EB6CDEB-5E1A-47B4-B576-FD4843D75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7105429" y="4035242"/>
                <a:ext cx="553163" cy="553163"/>
              </a:xfrm>
              <a:prstGeom prst="rect">
                <a:avLst/>
              </a:prstGeom>
            </p:spPr>
          </p:pic>
          <p:pic>
            <p:nvPicPr>
              <p:cNvPr id="14" name="Graphic 13" descr="Coins">
                <a:extLst>
                  <a:ext uri="{FF2B5EF4-FFF2-40B4-BE49-F238E27FC236}">
                    <a16:creationId xmlns:a16="http://schemas.microsoft.com/office/drawing/2014/main" id="{757CD1DA-B3D6-4FFB-9458-B7CA723D4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p:blipFill>
            <p:spPr>
              <a:xfrm>
                <a:off x="7105430" y="2959749"/>
                <a:ext cx="431689" cy="441125"/>
              </a:xfrm>
              <a:prstGeom prst="rect">
                <a:avLst/>
              </a:prstGeom>
            </p:spPr>
          </p:pic>
          <p:pic>
            <p:nvPicPr>
              <p:cNvPr id="15" name="Graphic 14" descr="Microscope">
                <a:extLst>
                  <a:ext uri="{FF2B5EF4-FFF2-40B4-BE49-F238E27FC236}">
                    <a16:creationId xmlns:a16="http://schemas.microsoft.com/office/drawing/2014/main" id="{98C1A588-93E8-4BE7-89BA-4F0F704AE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p:blipFill>
            <p:spPr>
              <a:xfrm>
                <a:off x="7105429" y="3487539"/>
                <a:ext cx="487655" cy="487655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0CF539-D615-462D-A1C4-C873C862E388}"/>
                </a:ext>
              </a:extLst>
            </p:cNvPr>
            <p:cNvSpPr txBox="1"/>
            <p:nvPr/>
          </p:nvSpPr>
          <p:spPr>
            <a:xfrm>
              <a:off x="4124135" y="2394546"/>
              <a:ext cx="24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/>
                <a:t>I want to: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/>
                <a:t>Administer my funds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/>
                <a:t>Find equipment and facilities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/>
                <a:t>Get ethics certification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57D9E2-7D4F-4436-8147-EFE06194DCAF}"/>
              </a:ext>
            </a:extLst>
          </p:cNvPr>
          <p:cNvGrpSpPr/>
          <p:nvPr/>
        </p:nvGrpSpPr>
        <p:grpSpPr>
          <a:xfrm>
            <a:off x="864799" y="2245862"/>
            <a:ext cx="1876562" cy="1015663"/>
            <a:chOff x="864799" y="2245862"/>
            <a:chExt cx="1876562" cy="101566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FF294A8-C682-429F-8E44-FE30AEDF2BCE}"/>
                </a:ext>
              </a:extLst>
            </p:cNvPr>
            <p:cNvSpPr txBox="1"/>
            <p:nvPr/>
          </p:nvSpPr>
          <p:spPr>
            <a:xfrm>
              <a:off x="1082271" y="2245862"/>
              <a:ext cx="1659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/>
                <a:t>I want to: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/>
                <a:t>Publish my research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/>
                <a:t>Share my 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/>
                <a:t>Speak to the media about my research</a:t>
              </a:r>
            </a:p>
          </p:txBody>
        </p:sp>
        <p:pic>
          <p:nvPicPr>
            <p:cNvPr id="19" name="Graphic 18" descr="Closed book">
              <a:extLst>
                <a:ext uri="{FF2B5EF4-FFF2-40B4-BE49-F238E27FC236}">
                  <a16:creationId xmlns:a16="http://schemas.microsoft.com/office/drawing/2014/main" id="{0C0FF018-DC1D-4ECC-9E28-D8E593B0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875659" y="2391911"/>
              <a:ext cx="255642" cy="222420"/>
            </a:xfrm>
            <a:prstGeom prst="rect">
              <a:avLst/>
            </a:prstGeom>
          </p:spPr>
        </p:pic>
        <p:pic>
          <p:nvPicPr>
            <p:cNvPr id="47" name="Graphic 46" descr="Microphone">
              <a:extLst>
                <a:ext uri="{FF2B5EF4-FFF2-40B4-BE49-F238E27FC236}">
                  <a16:creationId xmlns:a16="http://schemas.microsoft.com/office/drawing/2014/main" id="{7F23891F-C73E-4118-8078-0BABD2AA5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878058" y="2893255"/>
              <a:ext cx="277361" cy="277361"/>
            </a:xfrm>
            <a:prstGeom prst="rect">
              <a:avLst/>
            </a:prstGeom>
          </p:spPr>
        </p:pic>
        <p:pic>
          <p:nvPicPr>
            <p:cNvPr id="7" name="Graphic 6" descr="Social network">
              <a:extLst>
                <a:ext uri="{FF2B5EF4-FFF2-40B4-BE49-F238E27FC236}">
                  <a16:creationId xmlns:a16="http://schemas.microsoft.com/office/drawing/2014/main" id="{6DEEA686-F5A3-439D-8331-4DB12B4EF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864799" y="2597251"/>
              <a:ext cx="277361" cy="2773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7B786D-C37D-40F7-AF5D-CE3706BE8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F2AD75-CCBE-4854-9818-8F8915172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CAB78-8685-4B2F-9CA5-45041C3B4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3A4952-A8D9-40CB-967B-5709D81B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767229-4DE8-4E8C-AB99-B85CE6AB4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58CF00-89A2-4459-90D1-04623EEED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017DDA-EEA0-4981-A18C-3396063C7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DA4AB7-FC47-446F-A654-1C788F144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D3E0-E1E4-4DCD-B4CD-D4CEE281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was my Experience with RSS?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FE1238AF-02C8-48DD-9BF9-EF10E4E000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702324" y="1156250"/>
          <a:ext cx="5719762" cy="345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5EC9061-340E-4F17-9168-9D6368859351}"/>
              </a:ext>
            </a:extLst>
          </p:cNvPr>
          <p:cNvGrpSpPr/>
          <p:nvPr/>
        </p:nvGrpSpPr>
        <p:grpSpPr>
          <a:xfrm>
            <a:off x="397700" y="1877315"/>
            <a:ext cx="3809579" cy="2838650"/>
            <a:chOff x="360225" y="1843990"/>
            <a:chExt cx="3809579" cy="28386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176136-9566-4ABA-9B64-2ED01374711A}"/>
                </a:ext>
              </a:extLst>
            </p:cNvPr>
            <p:cNvGrpSpPr/>
            <p:nvPr/>
          </p:nvGrpSpPr>
          <p:grpSpPr>
            <a:xfrm>
              <a:off x="3896750" y="2445257"/>
              <a:ext cx="273054" cy="761156"/>
              <a:chOff x="7105429" y="2959749"/>
              <a:chExt cx="553163" cy="1628656"/>
            </a:xfrm>
          </p:grpSpPr>
          <p:pic>
            <p:nvPicPr>
              <p:cNvPr id="17" name="Graphic 16" descr="Diploma">
                <a:extLst>
                  <a:ext uri="{FF2B5EF4-FFF2-40B4-BE49-F238E27FC236}">
                    <a16:creationId xmlns:a16="http://schemas.microsoft.com/office/drawing/2014/main" id="{8221013B-ECAB-4013-957E-B66D2F2E8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7105429" y="4035242"/>
                <a:ext cx="553163" cy="553163"/>
              </a:xfrm>
              <a:prstGeom prst="rect">
                <a:avLst/>
              </a:prstGeom>
            </p:spPr>
          </p:pic>
          <p:pic>
            <p:nvPicPr>
              <p:cNvPr id="18" name="Graphic 17" descr="Coins">
                <a:extLst>
                  <a:ext uri="{FF2B5EF4-FFF2-40B4-BE49-F238E27FC236}">
                    <a16:creationId xmlns:a16="http://schemas.microsoft.com/office/drawing/2014/main" id="{25DD0D24-0201-46B9-A580-33121EC0A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7105430" y="2959749"/>
                <a:ext cx="431689" cy="441125"/>
              </a:xfrm>
              <a:prstGeom prst="rect">
                <a:avLst/>
              </a:prstGeom>
            </p:spPr>
          </p:pic>
          <p:pic>
            <p:nvPicPr>
              <p:cNvPr id="19" name="Graphic 18" descr="Microscope">
                <a:extLst>
                  <a:ext uri="{FF2B5EF4-FFF2-40B4-BE49-F238E27FC236}">
                    <a16:creationId xmlns:a16="http://schemas.microsoft.com/office/drawing/2014/main" id="{DD9088FE-D056-4FAE-9E21-395663AEA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7105429" y="3487539"/>
                <a:ext cx="487655" cy="487655"/>
              </a:xfrm>
              <a:prstGeom prst="rect">
                <a:avLst/>
              </a:prstGeom>
            </p:spPr>
          </p:pic>
        </p:grpSp>
        <p:pic>
          <p:nvPicPr>
            <p:cNvPr id="15" name="Graphic 14" descr="Closed book">
              <a:extLst>
                <a:ext uri="{FF2B5EF4-FFF2-40B4-BE49-F238E27FC236}">
                  <a16:creationId xmlns:a16="http://schemas.microsoft.com/office/drawing/2014/main" id="{A1138C53-EE12-49FB-9A2C-CA23D29A7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60225" y="1843990"/>
              <a:ext cx="217173" cy="22242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C709A8-9ECE-456B-A664-EE15C7C4A241}"/>
                </a:ext>
              </a:extLst>
            </p:cNvPr>
            <p:cNvGrpSpPr/>
            <p:nvPr/>
          </p:nvGrpSpPr>
          <p:grpSpPr>
            <a:xfrm>
              <a:off x="888934" y="4352049"/>
              <a:ext cx="749953" cy="330591"/>
              <a:chOff x="3521350" y="6065113"/>
              <a:chExt cx="2339363" cy="738886"/>
            </a:xfrm>
          </p:grpSpPr>
          <p:pic>
            <p:nvPicPr>
              <p:cNvPr id="10" name="Graphic 9" descr="Research">
                <a:extLst>
                  <a:ext uri="{FF2B5EF4-FFF2-40B4-BE49-F238E27FC236}">
                    <a16:creationId xmlns:a16="http://schemas.microsoft.com/office/drawing/2014/main" id="{7AECBD28-146D-411D-802C-2E70266A7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p:blipFill>
            <p:spPr>
              <a:xfrm>
                <a:off x="5121827" y="6065113"/>
                <a:ext cx="738886" cy="738886"/>
              </a:xfrm>
              <a:prstGeom prst="rect">
                <a:avLst/>
              </a:prstGeom>
            </p:spPr>
          </p:pic>
          <p:pic>
            <p:nvPicPr>
              <p:cNvPr id="11" name="Graphic 10" descr="Head with gears">
                <a:extLst>
                  <a:ext uri="{FF2B5EF4-FFF2-40B4-BE49-F238E27FC236}">
                    <a16:creationId xmlns:a16="http://schemas.microsoft.com/office/drawing/2014/main" id="{70CFDF5A-DD19-4372-8332-5889D52D4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p:blipFill>
            <p:spPr>
              <a:xfrm>
                <a:off x="4315485" y="6152246"/>
                <a:ext cx="651753" cy="651753"/>
              </a:xfrm>
              <a:prstGeom prst="rect">
                <a:avLst/>
              </a:prstGeom>
            </p:spPr>
          </p:pic>
          <p:pic>
            <p:nvPicPr>
              <p:cNvPr id="12" name="Graphic 11" descr="Checklist RTL">
                <a:extLst>
                  <a:ext uri="{FF2B5EF4-FFF2-40B4-BE49-F238E27FC236}">
                    <a16:creationId xmlns:a16="http://schemas.microsoft.com/office/drawing/2014/main" id="{E910DC3B-8841-4BB7-A78B-DB3A30037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3521350" y="6158028"/>
                <a:ext cx="577666" cy="577666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F7ECB2-BD66-4493-81CF-2D7E7FC0AD46}"/>
              </a:ext>
            </a:extLst>
          </p:cNvPr>
          <p:cNvGrpSpPr/>
          <p:nvPr/>
        </p:nvGrpSpPr>
        <p:grpSpPr>
          <a:xfrm>
            <a:off x="4396154" y="1122925"/>
            <a:ext cx="4747846" cy="912833"/>
            <a:chOff x="4396154" y="1122925"/>
            <a:chExt cx="4747846" cy="91283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D21C97-904F-43DC-8C9D-208CA941E247}"/>
                </a:ext>
              </a:extLst>
            </p:cNvPr>
            <p:cNvSpPr txBox="1"/>
            <p:nvPr/>
          </p:nvSpPr>
          <p:spPr>
            <a:xfrm>
              <a:off x="4396154" y="1173984"/>
              <a:ext cx="47478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/>
                <a:t>The Good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/>
                <a:t>100+ research support services available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/>
                <a:t>12+ service providers (internal and external)</a:t>
              </a:r>
            </a:p>
          </p:txBody>
        </p:sp>
        <p:pic>
          <p:nvPicPr>
            <p:cNvPr id="32" name="Graphic 31" descr="Smiling face with no fill">
              <a:extLst>
                <a:ext uri="{FF2B5EF4-FFF2-40B4-BE49-F238E27FC236}">
                  <a16:creationId xmlns:a16="http://schemas.microsoft.com/office/drawing/2014/main" id="{0050491E-5549-4756-9309-7FEA22FCE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5421764" y="1122925"/>
              <a:ext cx="342614" cy="34261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8657C4-F54D-4620-AB4C-CFB49E826158}"/>
              </a:ext>
            </a:extLst>
          </p:cNvPr>
          <p:cNvGrpSpPr/>
          <p:nvPr/>
        </p:nvGrpSpPr>
        <p:grpSpPr>
          <a:xfrm>
            <a:off x="4396154" y="2168693"/>
            <a:ext cx="4747846" cy="1354299"/>
            <a:chOff x="4396154" y="2168693"/>
            <a:chExt cx="4747846" cy="13542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D2F227-FDEC-44E0-9AD3-979D15A00F3C}"/>
                </a:ext>
              </a:extLst>
            </p:cNvPr>
            <p:cNvSpPr txBox="1"/>
            <p:nvPr/>
          </p:nvSpPr>
          <p:spPr>
            <a:xfrm>
              <a:off x="4396154" y="2168775"/>
              <a:ext cx="474784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/>
                <a:t>The Bad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/>
                <a:t>Navigating and accessing the 100+ services involved at least 6 different websites (and countless clicks!)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/>
                <a:t>Low institutional awareness of all RSS available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/>
                <a:t>Different access channels for different services</a:t>
              </a:r>
            </a:p>
          </p:txBody>
        </p:sp>
        <p:pic>
          <p:nvPicPr>
            <p:cNvPr id="30" name="Graphic 29" descr="Confused face with no fill">
              <a:extLst>
                <a:ext uri="{FF2B5EF4-FFF2-40B4-BE49-F238E27FC236}">
                  <a16:creationId xmlns:a16="http://schemas.microsoft.com/office/drawing/2014/main" id="{82EA2321-E5A1-459B-9D50-6F6952530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5280173" y="2168693"/>
              <a:ext cx="330707" cy="33070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CC8E8B-D45B-4071-8E7F-8FF5F00D007F}"/>
              </a:ext>
            </a:extLst>
          </p:cNvPr>
          <p:cNvGrpSpPr/>
          <p:nvPr/>
        </p:nvGrpSpPr>
        <p:grpSpPr>
          <a:xfrm>
            <a:off x="4396154" y="3607969"/>
            <a:ext cx="4747846" cy="1354217"/>
            <a:chOff x="4396154" y="3409788"/>
            <a:chExt cx="4747846" cy="13542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BA4344-02C5-4850-BE6E-375B32E2860A}"/>
                </a:ext>
              </a:extLst>
            </p:cNvPr>
            <p:cNvSpPr txBox="1"/>
            <p:nvPr/>
          </p:nvSpPr>
          <p:spPr>
            <a:xfrm>
              <a:off x="4396154" y="3409788"/>
              <a:ext cx="474784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/>
                <a:t>The Ugly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/>
                <a:t>Locating and accessing RSS was a time-consuming, confusing and frustrating experience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/>
                <a:t>I had less time for my research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/>
                <a:t>I felt discouraged</a:t>
              </a:r>
            </a:p>
          </p:txBody>
        </p:sp>
        <p:pic>
          <p:nvPicPr>
            <p:cNvPr id="28" name="Graphic 27" descr="Angry face with no fill">
              <a:extLst>
                <a:ext uri="{FF2B5EF4-FFF2-40B4-BE49-F238E27FC236}">
                  <a16:creationId xmlns:a16="http://schemas.microsoft.com/office/drawing/2014/main" id="{E553FDB7-C4AB-469F-98CE-9FC7FBBD4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5343223" y="3409788"/>
              <a:ext cx="337029" cy="33702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2FF2DF-7859-4BF1-92C2-BC1EA49994D8}"/>
              </a:ext>
            </a:extLst>
          </p:cNvPr>
          <p:cNvGrpSpPr/>
          <p:nvPr/>
        </p:nvGrpSpPr>
        <p:grpSpPr>
          <a:xfrm>
            <a:off x="2704648" y="1153085"/>
            <a:ext cx="294016" cy="684698"/>
            <a:chOff x="4928469" y="990521"/>
            <a:chExt cx="294016" cy="684698"/>
          </a:xfrm>
        </p:grpSpPr>
        <p:pic>
          <p:nvPicPr>
            <p:cNvPr id="33" name="Graphic 32" descr="Handshake">
              <a:extLst>
                <a:ext uri="{FF2B5EF4-FFF2-40B4-BE49-F238E27FC236}">
                  <a16:creationId xmlns:a16="http://schemas.microsoft.com/office/drawing/2014/main" id="{38118031-9EFD-45A5-BF3B-7C706B398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4960349" y="1226683"/>
              <a:ext cx="262136" cy="268751"/>
            </a:xfrm>
            <a:prstGeom prst="rect">
              <a:avLst/>
            </a:prstGeom>
          </p:spPr>
        </p:pic>
        <p:pic>
          <p:nvPicPr>
            <p:cNvPr id="34" name="Graphic 33" descr="Document">
              <a:extLst>
                <a:ext uri="{FF2B5EF4-FFF2-40B4-BE49-F238E27FC236}">
                  <a16:creationId xmlns:a16="http://schemas.microsoft.com/office/drawing/2014/main" id="{E2F36F4F-4527-4513-B80C-591369A06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4996751" y="1468716"/>
              <a:ext cx="201421" cy="206503"/>
            </a:xfrm>
            <a:prstGeom prst="rect">
              <a:avLst/>
            </a:prstGeom>
          </p:spPr>
        </p:pic>
        <p:pic>
          <p:nvPicPr>
            <p:cNvPr id="35" name="Graphic 34" descr="Dollar">
              <a:extLst>
                <a:ext uri="{FF2B5EF4-FFF2-40B4-BE49-F238E27FC236}">
                  <a16:creationId xmlns:a16="http://schemas.microsoft.com/office/drawing/2014/main" id="{20D42417-004E-423A-86EB-33900809D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4928469" y="990521"/>
              <a:ext cx="262136" cy="263002"/>
            </a:xfrm>
            <a:prstGeom prst="rect">
              <a:avLst/>
            </a:prstGeom>
          </p:spPr>
        </p:pic>
      </p:grpSp>
      <p:pic>
        <p:nvPicPr>
          <p:cNvPr id="37" name="Graphic 36" descr="Social network">
            <a:extLst>
              <a:ext uri="{FF2B5EF4-FFF2-40B4-BE49-F238E27FC236}">
                <a16:creationId xmlns:a16="http://schemas.microsoft.com/office/drawing/2014/main" id="{7FD8DF90-CA69-484B-B132-A956B26B9DD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58130" y="2081050"/>
            <a:ext cx="277361" cy="277361"/>
          </a:xfrm>
          <a:prstGeom prst="rect">
            <a:avLst/>
          </a:prstGeom>
        </p:spPr>
      </p:pic>
      <p:pic>
        <p:nvPicPr>
          <p:cNvPr id="38" name="Graphic 37" descr="Microphone">
            <a:extLst>
              <a:ext uri="{FF2B5EF4-FFF2-40B4-BE49-F238E27FC236}">
                <a16:creationId xmlns:a16="http://schemas.microsoft.com/office/drawing/2014/main" id="{14C6FEBD-CD6E-4408-9F05-84023DC271E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20339" y="2407382"/>
            <a:ext cx="277361" cy="2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63EB0CFD-8B41-49D1-B42B-A07D7EA8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2832"/>
            <a:ext cx="6122987" cy="836840"/>
          </a:xfrm>
        </p:spPr>
        <p:txBody>
          <a:bodyPr/>
          <a:lstStyle/>
          <a:p>
            <a:r>
              <a:rPr lang="en-US"/>
              <a:t>RSS - Current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94032-8247-954A-BB91-8FF140EE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1" y="4871672"/>
            <a:ext cx="1904949" cy="2738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0537617-F04D-2D48-8B5D-62F0364B9B54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EBD8DF4-4376-4343-80B0-12C6E6028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170711"/>
              </p:ext>
            </p:extLst>
          </p:nvPr>
        </p:nvGraphicFramePr>
        <p:xfrm>
          <a:off x="340519" y="1526966"/>
          <a:ext cx="8462961" cy="337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CE2C40E-1B5E-6A40-9B8E-834DAEDAFF65}"/>
              </a:ext>
            </a:extLst>
          </p:cNvPr>
          <p:cNvSpPr/>
          <p:nvPr/>
        </p:nvSpPr>
        <p:spPr>
          <a:xfrm>
            <a:off x="1307014" y="1148871"/>
            <a:ext cx="6261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>
                <a:solidFill>
                  <a:schemeClr val="accent1"/>
                </a:solidFill>
              </a:rPr>
              <a:t>The RSS experience is currently…</a:t>
            </a:r>
          </a:p>
        </p:txBody>
      </p:sp>
      <p:sp>
        <p:nvSpPr>
          <p:cNvPr id="14" name="Rectangle 13" descr="Warning">
            <a:extLst>
              <a:ext uri="{FF2B5EF4-FFF2-40B4-BE49-F238E27FC236}">
                <a16:creationId xmlns:a16="http://schemas.microsoft.com/office/drawing/2014/main" id="{3CD57446-2909-CE4D-8406-036AAEFBF182}"/>
              </a:ext>
            </a:extLst>
          </p:cNvPr>
          <p:cNvSpPr/>
          <p:nvPr/>
        </p:nvSpPr>
        <p:spPr>
          <a:xfrm>
            <a:off x="266075" y="1016934"/>
            <a:ext cx="810961" cy="81096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97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BBAC12-B8FA-48F2-A116-E8C406A96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2A6E3E-FF56-49E9-8E1F-18DCD32F3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52644A-22A5-494C-8163-3D13ECD8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483741-F89E-4CA3-97D2-1E0884213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20827-BB82-4017-98C4-009F55956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B50861-9B9E-40D0-8994-5E1AB2D03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6F0722-A123-42B3-B2A0-4CF666DE8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714398-C07F-4DE1-8BE3-604A3C0A8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14D6C9-766D-4A66-9A70-70C8B6BE6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786C60-B7FE-4C9D-8287-6199F6241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67EB47-0FA9-4FCC-A934-93642BABA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09F446-DE29-4331-A5F6-83A6BC45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&amp; 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623BD-8078-4C9A-AB20-DD5CE36344EF}"/>
              </a:ext>
            </a:extLst>
          </p:cNvPr>
          <p:cNvSpPr txBox="1">
            <a:spLocks/>
          </p:cNvSpPr>
          <p:nvPr/>
        </p:nvSpPr>
        <p:spPr>
          <a:xfrm>
            <a:off x="681038" y="966694"/>
            <a:ext cx="7661103" cy="38655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accent1"/>
                </a:solidFill>
                <a:latin typeface="+mn-lt"/>
              </a:rPr>
              <a:t>PURPOSE</a:t>
            </a:r>
            <a:endParaRPr lang="en-US" sz="1350" b="1">
              <a:solidFill>
                <a:schemeClr val="accent1"/>
              </a:solidFill>
              <a:latin typeface="+mn-lt"/>
            </a:endParaRP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1600" b="1" i="1">
                <a:latin typeface="+mn-lt"/>
              </a:rPr>
              <a:t>To familiarize you with the cloud technologies offered or planned by IT Services that can help you plan, conduct and manage your research</a:t>
            </a:r>
          </a:p>
          <a:p>
            <a:pPr marL="439340" lvl="1" indent="-214313">
              <a:buFont typeface="Courier New" panose="02070309020205020404" pitchFamily="49" charset="0"/>
              <a:buChar char="o"/>
            </a:pPr>
            <a:r>
              <a:rPr lang="en-US" sz="1600" b="1" i="1">
                <a:latin typeface="+mn-lt"/>
              </a:rPr>
              <a:t>To introduce you to, and seek your feedback on, an important research support initiative: Research Support Services One-Stop Shop</a:t>
            </a:r>
          </a:p>
          <a:p>
            <a:pPr marL="225028" lvl="1" indent="0">
              <a:buNone/>
            </a:pPr>
            <a:endParaRPr lang="en-US" sz="750"/>
          </a:p>
          <a:p>
            <a:r>
              <a:rPr lang="en-US" sz="1800" b="1">
                <a:solidFill>
                  <a:schemeClr val="accent1"/>
                </a:solidFill>
                <a:latin typeface="+mn-lt"/>
              </a:rPr>
              <a:t>AGENDA</a:t>
            </a:r>
            <a:r>
              <a:rPr lang="en-US" sz="135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>
                <a:latin typeface="+mn-lt"/>
              </a:rPr>
              <a:t>Office365 tools – Davin Carlson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>
                <a:latin typeface="+mn-lt"/>
              </a:rPr>
              <a:t>Microsoft Azure and self-serve computing – Brad Hannah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>
                <a:latin typeface="+mn-lt"/>
              </a:rPr>
              <a:t>One-Stop Shop for Research Support – Stephen Beauregard</a:t>
            </a:r>
          </a:p>
          <a:p>
            <a:pPr lvl="1"/>
            <a:endParaRPr lang="en-US" sz="1350"/>
          </a:p>
          <a:p>
            <a:pPr lvl="1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1090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9E4AB45-57A7-49B4-A1C1-F6E545B9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2832"/>
            <a:ext cx="6122987" cy="8368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RSS One-Stop Shop - Concept Vision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CB2012-EC02-0D47-9907-2127F352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1" y="4871672"/>
            <a:ext cx="1904949" cy="2738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0537617-F04D-2D48-8B5D-62F0364B9B54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D7F0F31D-DB8E-44CD-81F7-DFD7B885D4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326216"/>
              </p:ext>
            </p:extLst>
          </p:nvPr>
        </p:nvGraphicFramePr>
        <p:xfrm>
          <a:off x="91983" y="1586764"/>
          <a:ext cx="8366167" cy="337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 22" descr="Eye">
            <a:extLst>
              <a:ext uri="{FF2B5EF4-FFF2-40B4-BE49-F238E27FC236}">
                <a16:creationId xmlns:a16="http://schemas.microsoft.com/office/drawing/2014/main" id="{93C790D2-3959-C749-B506-44FECDD45AA9}"/>
              </a:ext>
            </a:extLst>
          </p:cNvPr>
          <p:cNvSpPr/>
          <p:nvPr/>
        </p:nvSpPr>
        <p:spPr>
          <a:xfrm>
            <a:off x="266075" y="1016934"/>
            <a:ext cx="810961" cy="81096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81D219-AAA0-D04F-9F37-2C93891C92D1}"/>
              </a:ext>
            </a:extLst>
          </p:cNvPr>
          <p:cNvSpPr/>
          <p:nvPr/>
        </p:nvSpPr>
        <p:spPr>
          <a:xfrm>
            <a:off x="2789276" y="1217432"/>
            <a:ext cx="5842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>
                <a:solidFill>
                  <a:schemeClr val="accent1"/>
                </a:solidFill>
              </a:rPr>
              <a:t>A solution to meet RSS navigation and access needs that is…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EE144C-D36A-B242-846F-650CF811E220}"/>
              </a:ext>
            </a:extLst>
          </p:cNvPr>
          <p:cNvSpPr/>
          <p:nvPr/>
        </p:nvSpPr>
        <p:spPr>
          <a:xfrm>
            <a:off x="1318159" y="749924"/>
            <a:ext cx="1395524" cy="1395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RSS One- Stop Shop Concept</a:t>
            </a:r>
          </a:p>
        </p:txBody>
      </p:sp>
    </p:spTree>
    <p:extLst>
      <p:ext uri="{BB962C8B-B14F-4D97-AF65-F5344CB8AC3E}">
        <p14:creationId xmlns:p14="http://schemas.microsoft.com/office/powerpoint/2010/main" val="34943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C59D288-1095-4FCC-9BF1-224752D48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66596BD-1653-49D8-8041-B9818C6FE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8C669AA-4F00-4BBC-8656-81935AE99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A1196F-C806-4A2B-B8EE-91FF6766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CCA085C-04EB-4FDD-9085-C95AEFE4B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4EB868C-0B01-4A0C-A4E1-DA25F1C7C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620F271-CED6-4DF9-A766-33387D6A1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462FD27-7EE7-40F8-8E19-9FB68BE8F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BCB5D9A-0E57-4C9E-9A21-8DB2326EA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B00835E-EC8D-4974-AEBC-579E97737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0D783CE-3C7E-4937-8893-8107D2EE3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ACF9A6A-B3A5-4C49-A3E4-28EB4E78E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532D16E-A2A5-408A-9729-97B0B19EE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27" y="1019197"/>
            <a:ext cx="6984813" cy="351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B97A8-AA73-422B-AF3A-1165CD45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Your Engagement is Key!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E0F166-B0DC-4CD2-9415-A3D781F96F16}"/>
              </a:ext>
            </a:extLst>
          </p:cNvPr>
          <p:cNvGrpSpPr/>
          <p:nvPr/>
        </p:nvGrpSpPr>
        <p:grpSpPr>
          <a:xfrm>
            <a:off x="400928" y="1223889"/>
            <a:ext cx="4691057" cy="2096086"/>
            <a:chOff x="400928" y="1223889"/>
            <a:chExt cx="4691057" cy="2096086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7C39A79E-D631-49A4-854A-FF713FCC2EDC}"/>
                </a:ext>
              </a:extLst>
            </p:cNvPr>
            <p:cNvSpPr/>
            <p:nvPr/>
          </p:nvSpPr>
          <p:spPr>
            <a:xfrm>
              <a:off x="4284653" y="2571750"/>
              <a:ext cx="807332" cy="748225"/>
            </a:xfrm>
            <a:prstGeom prst="flowChartConnector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D4D838-F0A6-441F-8539-2C140B62B2A3}"/>
                </a:ext>
              </a:extLst>
            </p:cNvPr>
            <p:cNvSpPr txBox="1"/>
            <p:nvPr/>
          </p:nvSpPr>
          <p:spPr>
            <a:xfrm>
              <a:off x="400928" y="1223889"/>
              <a:ext cx="4642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/>
                <a:t>We want to engage with researchers to better understand the jobs you want to get done, the pains you experience, and the gains you are seeking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6491CF5-28DC-4EAF-8817-AFFFDE68DA1A}"/>
              </a:ext>
            </a:extLst>
          </p:cNvPr>
          <p:cNvSpPr/>
          <p:nvPr/>
        </p:nvSpPr>
        <p:spPr>
          <a:xfrm>
            <a:off x="5548605" y="1604866"/>
            <a:ext cx="478971" cy="488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9191DF-DEF6-4C0B-908C-44FF48F19DAF}"/>
              </a:ext>
            </a:extLst>
          </p:cNvPr>
          <p:cNvSpPr txBox="1"/>
          <p:nvPr/>
        </p:nvSpPr>
        <p:spPr>
          <a:xfrm>
            <a:off x="5138057" y="1792083"/>
            <a:ext cx="138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rgbClr val="910929"/>
                </a:solidFill>
              </a:rPr>
              <a:t>Researchers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864DB-6257-4B8E-A31D-F8373B375FE6}"/>
              </a:ext>
            </a:extLst>
          </p:cNvPr>
          <p:cNvGrpSpPr/>
          <p:nvPr/>
        </p:nvGrpSpPr>
        <p:grpSpPr>
          <a:xfrm>
            <a:off x="349347" y="2454811"/>
            <a:ext cx="5265284" cy="1610752"/>
            <a:chOff x="349347" y="2454811"/>
            <a:chExt cx="5265284" cy="16107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835A97-FCFA-4A3A-8198-AA5468569ACC}"/>
                </a:ext>
              </a:extLst>
            </p:cNvPr>
            <p:cNvSpPr txBox="1"/>
            <p:nvPr/>
          </p:nvSpPr>
          <p:spPr>
            <a:xfrm>
              <a:off x="349347" y="2454811"/>
              <a:ext cx="37443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/>
                <a:t>Your insight will help to define and prioritize how the one-stop shop can relieve pains and create gains</a:t>
              </a: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B419D899-1C1B-420F-B432-61A50CCF34D1}"/>
                </a:ext>
              </a:extLst>
            </p:cNvPr>
            <p:cNvSpPr/>
            <p:nvPr/>
          </p:nvSpPr>
          <p:spPr>
            <a:xfrm>
              <a:off x="4807299" y="3256672"/>
              <a:ext cx="807332" cy="808891"/>
            </a:xfrm>
            <a:prstGeom prst="flowChartConnector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B697B02-311D-414B-9A13-35FE1C6BA6BA}"/>
              </a:ext>
            </a:extLst>
          </p:cNvPr>
          <p:cNvGrpSpPr/>
          <p:nvPr/>
        </p:nvGrpSpPr>
        <p:grpSpPr>
          <a:xfrm>
            <a:off x="349347" y="1953898"/>
            <a:ext cx="7000026" cy="2743356"/>
            <a:chOff x="349347" y="1953898"/>
            <a:chExt cx="7000026" cy="27433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26121D-CD20-4223-A154-FBE9287816D9}"/>
                </a:ext>
              </a:extLst>
            </p:cNvPr>
            <p:cNvSpPr txBox="1"/>
            <p:nvPr/>
          </p:nvSpPr>
          <p:spPr>
            <a:xfrm>
              <a:off x="349347" y="3496925"/>
              <a:ext cx="37443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/>
                <a:t>We will be conducting workshops with researchers in early 2020 to steer the design and provide feedback on early models</a:t>
              </a: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B6FBB1AA-7609-48FC-8422-CA754B6E0FBB}"/>
                </a:ext>
              </a:extLst>
            </p:cNvPr>
            <p:cNvSpPr/>
            <p:nvPr/>
          </p:nvSpPr>
          <p:spPr>
            <a:xfrm>
              <a:off x="5717876" y="3288198"/>
              <a:ext cx="807332" cy="808891"/>
            </a:xfrm>
            <a:prstGeom prst="flowChartConnector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FDE2F86F-103E-4B37-93F7-68899C57CC3E}"/>
                </a:ext>
              </a:extLst>
            </p:cNvPr>
            <p:cNvSpPr/>
            <p:nvPr/>
          </p:nvSpPr>
          <p:spPr>
            <a:xfrm>
              <a:off x="6499274" y="2912992"/>
              <a:ext cx="807331" cy="800880"/>
            </a:xfrm>
            <a:prstGeom prst="flowChartConnector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E069C5D4-E074-43F4-9D85-4A5F1DD2C38B}"/>
                </a:ext>
              </a:extLst>
            </p:cNvPr>
            <p:cNvSpPr/>
            <p:nvPr/>
          </p:nvSpPr>
          <p:spPr>
            <a:xfrm>
              <a:off x="6542042" y="1953898"/>
              <a:ext cx="807331" cy="800880"/>
            </a:xfrm>
            <a:prstGeom prst="flowChartConnector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8276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055A-C04B-4241-86B1-88E124BA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E19B-31F1-4835-890B-D4E8CCFBE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38238"/>
            <a:ext cx="7655094" cy="34563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>
                <a:latin typeface="+mn-lt"/>
              </a:rPr>
              <a:t>Want to participate in our researcher workshops to help steer the design of the one-stop shop?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>
                <a:latin typeface="+mn-lt"/>
              </a:rPr>
              <a:t>Leave your contact information with us before you leave today and we will be in touch with further details.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>
                <a:latin typeface="+mn-lt"/>
              </a:rPr>
              <a:t>Questions? Feedback?</a:t>
            </a:r>
          </a:p>
        </p:txBody>
      </p:sp>
    </p:spTree>
    <p:extLst>
      <p:ext uri="{BB962C8B-B14F-4D97-AF65-F5344CB8AC3E}">
        <p14:creationId xmlns:p14="http://schemas.microsoft.com/office/powerpoint/2010/main" val="309665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5EA906-FD1A-48C6-9D2E-C52F9F3056A7}"/>
              </a:ext>
            </a:extLst>
          </p:cNvPr>
          <p:cNvSpPr/>
          <p:nvPr/>
        </p:nvSpPr>
        <p:spPr>
          <a:xfrm>
            <a:off x="1187245" y="4055611"/>
            <a:ext cx="1653663" cy="42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D01AB-C5AD-C044-B6E5-3E56BC3F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Support Services (RSS) Program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4466A0-F75A-E840-9E47-526220B5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6BDA4-71A5-984A-BE56-10A7F835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860875"/>
            <a:ext cx="7050019" cy="1459739"/>
          </a:xfrm>
        </p:spPr>
        <p:txBody>
          <a:bodyPr>
            <a:normAutofit/>
          </a:bodyPr>
          <a:lstStyle/>
          <a:p>
            <a:r>
              <a:rPr lang="en-CA" sz="1600">
                <a:latin typeface="+mn-lt"/>
              </a:rPr>
              <a:t>A major, cross-institutional initiative, sponsored by the Office of VP (Research), </a:t>
            </a:r>
            <a:r>
              <a:rPr lang="en-US" sz="1600">
                <a:latin typeface="+mn-lt"/>
              </a:rPr>
              <a:t>to improve institutional RSS resources, processes and technologies to:</a:t>
            </a:r>
          </a:p>
          <a:p>
            <a:pPr lvl="2"/>
            <a:r>
              <a:rPr lang="en-US" sz="1400">
                <a:latin typeface="+mn-lt"/>
              </a:rPr>
              <a:t>Accelerate researcher success </a:t>
            </a:r>
          </a:p>
          <a:p>
            <a:pPr lvl="2"/>
            <a:r>
              <a:rPr lang="en-US" sz="1400">
                <a:latin typeface="+mn-lt"/>
              </a:rPr>
              <a:t>Advance Queen’s research mission and strategic research plan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05A4C-13E9-1541-9679-80F247B8AF4E}"/>
              </a:ext>
            </a:extLst>
          </p:cNvPr>
          <p:cNvSpPr/>
          <p:nvPr/>
        </p:nvSpPr>
        <p:spPr>
          <a:xfrm>
            <a:off x="1207262" y="4080235"/>
            <a:ext cx="1653663" cy="42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41CB5-5674-4344-9D12-D8E235630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867" y="1993913"/>
            <a:ext cx="5350362" cy="26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918" y="2229729"/>
            <a:ext cx="7771001" cy="428795"/>
          </a:xfrm>
        </p:spPr>
        <p:txBody>
          <a:bodyPr>
            <a:normAutofit/>
          </a:bodyPr>
          <a:lstStyle/>
          <a:p>
            <a:r>
              <a:rPr lang="en-US"/>
              <a:t>Office365 Tools for Researchers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918" y="2593865"/>
            <a:ext cx="7025414" cy="428795"/>
          </a:xfrm>
        </p:spPr>
        <p:txBody>
          <a:bodyPr>
            <a:normAutofit/>
          </a:bodyPr>
          <a:lstStyle/>
          <a:p>
            <a:endParaRPr lang="en-US" sz="1600"/>
          </a:p>
          <a:p>
            <a:endParaRPr lang="en-US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0EA7B-D9FA-4F9B-A5A6-3189C32A6B0F}"/>
              </a:ext>
            </a:extLst>
          </p:cNvPr>
          <p:cNvSpPr txBox="1"/>
          <p:nvPr/>
        </p:nvSpPr>
        <p:spPr>
          <a:xfrm>
            <a:off x="664820" y="3833878"/>
            <a:ext cx="3320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Davin Carlson (IT Services)</a:t>
            </a:r>
          </a:p>
        </p:txBody>
      </p:sp>
    </p:spTree>
    <p:extLst>
      <p:ext uri="{BB962C8B-B14F-4D97-AF65-F5344CB8AC3E}">
        <p14:creationId xmlns:p14="http://schemas.microsoft.com/office/powerpoint/2010/main" val="157267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1024A-29D0-42CD-8823-CA190241F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38" y="509599"/>
            <a:ext cx="2953162" cy="2110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C324EC-95C5-4680-9DB9-A6BD929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1"/>
            <a:ext cx="6122987" cy="10191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CA"/>
              <a:t>Office 365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51CD0E-22B0-4806-BF51-0A668D8241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1038" y="1138238"/>
          <a:ext cx="8005762" cy="34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964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97D6-69A7-4C37-B402-DCCF885E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O365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218D-CAD4-43FE-8F20-7731558A2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744277"/>
            <a:ext cx="8005762" cy="2336017"/>
          </a:xfrm>
        </p:spPr>
        <p:txBody>
          <a:bodyPr numCol="3">
            <a:normAutofit/>
          </a:bodyPr>
          <a:lstStyle/>
          <a:p>
            <a:pPr lvl="1"/>
            <a:r>
              <a:rPr lang="en-US" sz="1800" b="1">
                <a:solidFill>
                  <a:srgbClr val="910929"/>
                </a:solidFill>
                <a:latin typeface="+mn-lt"/>
              </a:rPr>
              <a:t>Bookings*</a:t>
            </a:r>
          </a:p>
          <a:p>
            <a:pPr lvl="1"/>
            <a:r>
              <a:rPr lang="en-US" sz="1800">
                <a:latin typeface="+mn-lt"/>
              </a:rPr>
              <a:t>Email &amp; Calendar</a:t>
            </a:r>
          </a:p>
          <a:p>
            <a:pPr lvl="1"/>
            <a:r>
              <a:rPr lang="en-US" sz="1800">
                <a:latin typeface="+mn-lt"/>
              </a:rPr>
              <a:t>Flow</a:t>
            </a:r>
          </a:p>
          <a:p>
            <a:pPr lvl="1"/>
            <a:r>
              <a:rPr lang="en-US" sz="1800">
                <a:latin typeface="+mn-lt"/>
              </a:rPr>
              <a:t>Forms</a:t>
            </a:r>
          </a:p>
          <a:p>
            <a:pPr lvl="1"/>
            <a:r>
              <a:rPr lang="en-US" sz="1800">
                <a:latin typeface="+mn-lt"/>
              </a:rPr>
              <a:t>Live events (extension of MS Teams)</a:t>
            </a:r>
          </a:p>
          <a:p>
            <a:pPr lvl="1"/>
            <a:r>
              <a:rPr lang="en-US" sz="1800">
                <a:latin typeface="+mn-lt"/>
              </a:rPr>
              <a:t>MyAnalytics</a:t>
            </a:r>
          </a:p>
          <a:p>
            <a:pPr lvl="1"/>
            <a:r>
              <a:rPr lang="en-US" sz="1800">
                <a:latin typeface="+mn-lt"/>
              </a:rPr>
              <a:t>Office 365 ProPlus</a:t>
            </a:r>
          </a:p>
          <a:p>
            <a:pPr lvl="1"/>
            <a:r>
              <a:rPr lang="en-US" sz="1800">
                <a:latin typeface="+mn-lt"/>
              </a:rPr>
              <a:t>Office Delve</a:t>
            </a:r>
          </a:p>
          <a:p>
            <a:pPr lvl="1"/>
            <a:r>
              <a:rPr lang="en-US" sz="1800">
                <a:latin typeface="+mn-lt"/>
              </a:rPr>
              <a:t>One Drive for Business</a:t>
            </a:r>
          </a:p>
          <a:p>
            <a:pPr lvl="1"/>
            <a:r>
              <a:rPr lang="en-US" sz="1800">
                <a:latin typeface="+mn-lt"/>
              </a:rPr>
              <a:t>Planner </a:t>
            </a:r>
          </a:p>
          <a:p>
            <a:pPr lvl="1"/>
            <a:r>
              <a:rPr lang="en-US" sz="1800">
                <a:latin typeface="+mn-lt"/>
              </a:rPr>
              <a:t>Sharepoint Online</a:t>
            </a:r>
          </a:p>
          <a:p>
            <a:pPr lvl="1"/>
            <a:r>
              <a:rPr lang="en-US" sz="1800">
                <a:latin typeface="+mn-lt"/>
              </a:rPr>
              <a:t>Skype for Business</a:t>
            </a:r>
          </a:p>
          <a:p>
            <a:pPr lvl="1"/>
            <a:r>
              <a:rPr lang="en-US" sz="1800">
                <a:latin typeface="+mn-lt"/>
              </a:rPr>
              <a:t>Stream</a:t>
            </a:r>
          </a:p>
          <a:p>
            <a:pPr lvl="1"/>
            <a:r>
              <a:rPr lang="en-US" sz="1800">
                <a:latin typeface="+mn-lt"/>
              </a:rPr>
              <a:t>Sway</a:t>
            </a:r>
          </a:p>
          <a:p>
            <a:pPr lvl="1"/>
            <a:r>
              <a:rPr lang="en-US" sz="1800" b="1">
                <a:solidFill>
                  <a:srgbClr val="910929"/>
                </a:solidFill>
                <a:latin typeface="+mn-lt"/>
              </a:rPr>
              <a:t>Teams</a:t>
            </a:r>
          </a:p>
          <a:p>
            <a:pPr lvl="1"/>
            <a:r>
              <a:rPr lang="en-US" sz="1800">
                <a:latin typeface="+mn-lt"/>
              </a:rPr>
              <a:t>To-Do</a:t>
            </a:r>
          </a:p>
          <a:p>
            <a:pPr lvl="1"/>
            <a:r>
              <a:rPr lang="en-US" sz="1800">
                <a:latin typeface="+mn-lt"/>
              </a:rPr>
              <a:t>Whiteboard</a:t>
            </a:r>
          </a:p>
          <a:p>
            <a:pPr lvl="1"/>
            <a:r>
              <a:rPr lang="en-US" sz="1800">
                <a:latin typeface="+mn-lt"/>
              </a:rPr>
              <a:t>Yammer Enterprise</a:t>
            </a:r>
          </a:p>
          <a:p>
            <a:endParaRPr lang="en-US" sz="2000"/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A0D96A-F898-48BC-9E31-30719D609ECD}"/>
              </a:ext>
            </a:extLst>
          </p:cNvPr>
          <p:cNvSpPr txBox="1">
            <a:spLocks/>
          </p:cNvSpPr>
          <p:nvPr/>
        </p:nvSpPr>
        <p:spPr>
          <a:xfrm>
            <a:off x="569119" y="1221761"/>
            <a:ext cx="8005762" cy="3150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+mn-lt"/>
              </a:rPr>
              <a:t>There are many applications currently available within O365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B2F59F-D085-442A-9ECC-2ACF0564170D}"/>
              </a:ext>
            </a:extLst>
          </p:cNvPr>
          <p:cNvSpPr txBox="1">
            <a:spLocks/>
          </p:cNvSpPr>
          <p:nvPr/>
        </p:nvSpPr>
        <p:spPr>
          <a:xfrm>
            <a:off x="879671" y="4802092"/>
            <a:ext cx="2079190" cy="2466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>
                <a:solidFill>
                  <a:srgbClr val="910929"/>
                </a:solidFill>
                <a:latin typeface="+mn-lt"/>
              </a:rPr>
              <a:t>* Upcoming O365 offering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CF54F3-E880-46FD-965F-6E5DE2B8FDB9}"/>
              </a:ext>
            </a:extLst>
          </p:cNvPr>
          <p:cNvSpPr txBox="1">
            <a:spLocks/>
          </p:cNvSpPr>
          <p:nvPr/>
        </p:nvSpPr>
        <p:spPr>
          <a:xfrm>
            <a:off x="569119" y="4080294"/>
            <a:ext cx="8005762" cy="3150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767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8D0D-605E-497B-A212-40D34071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O365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87848-D08D-4AA8-BA93-DB00F22F3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960" y="1138238"/>
            <a:ext cx="6934840" cy="2709143"/>
          </a:xfrm>
        </p:spPr>
        <p:txBody>
          <a:bodyPr/>
          <a:lstStyle/>
          <a:p>
            <a:pPr fontAlgn="base"/>
            <a:r>
              <a:rPr lang="en-US" sz="2000">
                <a:latin typeface="+mn-lt"/>
              </a:rPr>
              <a:t>There are many benefits to using O365 cloud applications:</a:t>
            </a:r>
          </a:p>
          <a:p>
            <a:pPr lvl="1" fontAlgn="base"/>
            <a:r>
              <a:rPr lang="en-US" sz="1800">
                <a:latin typeface="+mn-lt"/>
              </a:rPr>
              <a:t>Fully integrated email, calendar, file storage, tasks and contacts</a:t>
            </a:r>
          </a:p>
          <a:p>
            <a:pPr lvl="1" fontAlgn="base"/>
            <a:r>
              <a:rPr lang="en-US" sz="1800">
                <a:latin typeface="+mn-lt"/>
              </a:rPr>
              <a:t>Feature-rich web interface</a:t>
            </a:r>
          </a:p>
          <a:p>
            <a:pPr lvl="1" fontAlgn="base"/>
            <a:r>
              <a:rPr lang="en-US" sz="1800">
                <a:latin typeface="+mn-lt"/>
              </a:rPr>
              <a:t>Seamless mobile integration</a:t>
            </a:r>
          </a:p>
          <a:p>
            <a:pPr lvl="1" fontAlgn="base"/>
            <a:r>
              <a:rPr lang="en-US" sz="1800">
                <a:latin typeface="+mn-lt"/>
              </a:rPr>
              <a:t>Integration with other Office applications and collaboration tools</a:t>
            </a:r>
          </a:p>
          <a:p>
            <a:pPr lvl="1" fontAlgn="base"/>
            <a:r>
              <a:rPr lang="en-US" sz="1800">
                <a:latin typeface="+mn-lt"/>
              </a:rPr>
              <a:t>99.9% service uptime, plus enhanced malware and spam protection from Microsoft</a:t>
            </a:r>
          </a:p>
          <a:p>
            <a:endParaRPr lang="en-US"/>
          </a:p>
        </p:txBody>
      </p:sp>
      <p:pic>
        <p:nvPicPr>
          <p:cNvPr id="5" name="Graphic 4" descr="Lightbulb">
            <a:extLst>
              <a:ext uri="{FF2B5EF4-FFF2-40B4-BE49-F238E27FC236}">
                <a16:creationId xmlns:a16="http://schemas.microsoft.com/office/drawing/2014/main" id="{00A51E62-D709-4597-84D9-7CB80E8FE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3200" y="1019197"/>
            <a:ext cx="1548760" cy="154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2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AE87-5913-45C0-A10B-6CC0C103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1"/>
            <a:ext cx="6122987" cy="10191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How Do I Access These Resources?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3C0DF7-B273-4691-A822-ED2E3686CB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1038" y="1138238"/>
          <a:ext cx="8005762" cy="34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49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5FCAA0-65FF-4902-8E51-20129237F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2012"/>
            <a:ext cx="2023340" cy="130513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F6C26F-B8C2-4617-A61C-689710D5DC8C}"/>
              </a:ext>
            </a:extLst>
          </p:cNvPr>
          <p:cNvSpPr/>
          <p:nvPr/>
        </p:nvSpPr>
        <p:spPr>
          <a:xfrm>
            <a:off x="2318328" y="925786"/>
            <a:ext cx="5287818" cy="98729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1DA61-8F4D-4A9F-AFAC-8913255B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Cloud Storage - One Drive for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31135-A59C-4883-B454-AC951F3CF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745672"/>
            <a:ext cx="8005762" cy="3029527"/>
          </a:xfrm>
        </p:spPr>
        <p:txBody>
          <a:bodyPr>
            <a:normAutofit fontScale="70000" lnSpcReduction="20000"/>
          </a:bodyPr>
          <a:lstStyle/>
          <a:p>
            <a:endParaRPr lang="en-US">
              <a:latin typeface="+mn-lt"/>
            </a:endParaRPr>
          </a:p>
          <a:p>
            <a:r>
              <a:rPr lang="en-US" sz="2300">
                <a:latin typeface="+mn-lt"/>
              </a:rPr>
              <a:t>Benefits of One Drive:</a:t>
            </a:r>
          </a:p>
          <a:p>
            <a:pPr lvl="1"/>
            <a:r>
              <a:rPr lang="en-US" sz="2300">
                <a:latin typeface="+mn-lt"/>
              </a:rPr>
              <a:t>Securely store all your files</a:t>
            </a:r>
          </a:p>
          <a:p>
            <a:pPr lvl="1"/>
            <a:r>
              <a:rPr lang="en-US" sz="2300">
                <a:latin typeface="+mn-lt"/>
              </a:rPr>
              <a:t>Create, upload, and edit files from your desktop, browser, or mobile devices</a:t>
            </a:r>
          </a:p>
          <a:p>
            <a:pPr lvl="1"/>
            <a:r>
              <a:rPr lang="en-US" sz="2300">
                <a:latin typeface="+mn-lt"/>
              </a:rPr>
              <a:t>Collaborate in real time and easily share files with other Queen's users</a:t>
            </a:r>
          </a:p>
          <a:p>
            <a:pPr marL="455613" lvl="2" indent="0">
              <a:buNone/>
            </a:pPr>
            <a:r>
              <a:rPr lang="en-US" sz="2300" b="1">
                <a:latin typeface="+mn-lt"/>
              </a:rPr>
              <a:t>* Sharing files outside of your organization is possible via password protected link</a:t>
            </a:r>
          </a:p>
          <a:p>
            <a:pPr lvl="1"/>
            <a:r>
              <a:rPr lang="en-US" sz="2300">
                <a:latin typeface="+mn-lt"/>
              </a:rPr>
              <a:t>Sync files across supported devices and access them from anywhere, at any time, both online and offline</a:t>
            </a:r>
          </a:p>
          <a:p>
            <a:pPr lvl="1"/>
            <a:r>
              <a:rPr lang="en-US" sz="2300">
                <a:latin typeface="+mn-lt"/>
              </a:rPr>
              <a:t>Quickly find your files and documents through intelligent search</a:t>
            </a:r>
          </a:p>
          <a:p>
            <a:pPr lvl="1"/>
            <a:r>
              <a:rPr lang="en-US" sz="2300">
                <a:latin typeface="+mn-lt"/>
              </a:rPr>
              <a:t>Access to Office Online (web-based versions of Excel, Word, PowerPoint, OneNote and Outlook)</a:t>
            </a:r>
          </a:p>
          <a:p>
            <a:pPr lvl="1"/>
            <a:r>
              <a:rPr lang="en-US" sz="3200" b="1" u="sng">
                <a:latin typeface="+mn-lt"/>
              </a:rPr>
              <a:t>5 TB of free storage space</a:t>
            </a:r>
            <a:r>
              <a:rPr lang="en-US">
                <a:latin typeface="+mn-lt"/>
              </a:rPr>
              <a:t> per user for your work 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8E317-89FC-42C8-94B0-8DEBEEE29C00}"/>
              </a:ext>
            </a:extLst>
          </p:cNvPr>
          <p:cNvSpPr txBox="1"/>
          <p:nvPr/>
        </p:nvSpPr>
        <p:spPr>
          <a:xfrm>
            <a:off x="2387600" y="1050103"/>
            <a:ext cx="629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One Drive </a:t>
            </a:r>
            <a:r>
              <a:rPr lang="en-US" sz="1400"/>
              <a:t>is an integral part of Microsoft Office 365 where you can:</a:t>
            </a:r>
          </a:p>
          <a:p>
            <a:pPr marL="285750" indent="-285750">
              <a:buFontTx/>
              <a:buChar char="-"/>
            </a:pPr>
            <a:r>
              <a:rPr lang="en-US" sz="1400"/>
              <a:t>Store, share, and sync your work files across all your devices</a:t>
            </a:r>
          </a:p>
          <a:p>
            <a:pPr marL="285750" indent="-285750">
              <a:buFontTx/>
              <a:buChar char="-"/>
            </a:pPr>
            <a:r>
              <a:rPr lang="en-US" sz="1400"/>
              <a:t>Access them from anywhere, at any time, both online and offline.</a:t>
            </a:r>
          </a:p>
        </p:txBody>
      </p:sp>
    </p:spTree>
    <p:extLst>
      <p:ext uri="{BB962C8B-B14F-4D97-AF65-F5344CB8AC3E}">
        <p14:creationId xmlns:p14="http://schemas.microsoft.com/office/powerpoint/2010/main" val="3715604086"/>
      </p:ext>
    </p:extLst>
  </p:cSld>
  <p:clrMapOvr>
    <a:masterClrMapping/>
  </p:clrMapOvr>
</p:sld>
</file>

<file path=ppt/theme/theme1.xml><?xml version="1.0" encoding="utf-8"?>
<a:theme xmlns:a="http://schemas.openxmlformats.org/drawingml/2006/main" name="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2B2B0FED088447863C3868432ECA26" ma:contentTypeVersion="5" ma:contentTypeDescription="Create a new document." ma:contentTypeScope="" ma:versionID="d3005e34bb65ffd28806c6bca9e469df">
  <xsd:schema xmlns:xsd="http://www.w3.org/2001/XMLSchema" xmlns:xs="http://www.w3.org/2001/XMLSchema" xmlns:p="http://schemas.microsoft.com/office/2006/metadata/properties" xmlns:ns2="763cb071-b3c9-4129-b645-7793e0e2a34f" xmlns:ns3="7bac250f-be9c-4de8-9ff8-312bd86899a0" targetNamespace="http://schemas.microsoft.com/office/2006/metadata/properties" ma:root="true" ma:fieldsID="f8dd84108e09cdf4da9244359050dfa9" ns2:_="" ns3:_="">
    <xsd:import namespace="763cb071-b3c9-4129-b645-7793e0e2a34f"/>
    <xsd:import namespace="7bac250f-be9c-4de8-9ff8-312bd86899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cb071-b3c9-4129-b645-7793e0e2a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c250f-be9c-4de8-9ff8-312bd86899a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253A37-ECBE-4E9F-BFD9-21636BF7DF7D}">
  <ds:schemaRefs>
    <ds:schemaRef ds:uri="763cb071-b3c9-4129-b645-7793e0e2a34f"/>
    <ds:schemaRef ds:uri="7bac250f-be9c-4de8-9ff8-312bd86899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4D0C77-23A7-4E1E-B721-B600F3500C1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bac250f-be9c-4de8-9ff8-312bd86899a0"/>
    <ds:schemaRef ds:uri="763cb071-b3c9-4129-b645-7793e0e2a34f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AB55B04-1058-468C-91C9-95B086491C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Queen's PPT template 2011.thmx</Template>
  <TotalTime>7</TotalTime>
  <Words>1642</Words>
  <Application>Microsoft Office PowerPoint</Application>
  <PresentationFormat>On-screen Show (16:9)</PresentationFormat>
  <Paragraphs>208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Palatino Linotype</vt:lpstr>
      <vt:lpstr>Wingdings</vt:lpstr>
      <vt:lpstr>Queen's PPT template 2011</vt:lpstr>
      <vt:lpstr>R4R@Q: Get your Head in the Clouds!</vt:lpstr>
      <vt:lpstr>Purpose &amp; Agenda</vt:lpstr>
      <vt:lpstr>Research Support Services (RSS) Program </vt:lpstr>
      <vt:lpstr>Office365 Tools for Researchers</vt:lpstr>
      <vt:lpstr>Office 365 Overview</vt:lpstr>
      <vt:lpstr>O365 Applications</vt:lpstr>
      <vt:lpstr>O365 Benefits</vt:lpstr>
      <vt:lpstr>How Do I Access These Resources?</vt:lpstr>
      <vt:lpstr>Personal Cloud Storage - One Drive for Business</vt:lpstr>
      <vt:lpstr>Cloud Collaboration – Microsoft Teams</vt:lpstr>
      <vt:lpstr>Coming Soon - Microsoft Bookings </vt:lpstr>
      <vt:lpstr>Microsoft Azure and Self-serve Computing</vt:lpstr>
      <vt:lpstr>Cloud Computing</vt:lpstr>
      <vt:lpstr>Cloud Computing – What’s Coming</vt:lpstr>
      <vt:lpstr>We need your feedback!</vt:lpstr>
      <vt:lpstr>One-Stop Shop for Research Support</vt:lpstr>
      <vt:lpstr>My Day(s) in the Life of a Queen’s Researcher</vt:lpstr>
      <vt:lpstr>How was my Experience with RSS?</vt:lpstr>
      <vt:lpstr>RSS - Current Challenges</vt:lpstr>
      <vt:lpstr>RSS One-Stop Shop - Concept Vision </vt:lpstr>
      <vt:lpstr>Your Engagement is Key!</vt:lpstr>
      <vt:lpstr>Next Steps</vt:lpstr>
    </vt:vector>
  </TitlesOfParts>
  <Company>Queen's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Harris</dc:creator>
  <cp:lastModifiedBy>Traci Allen</cp:lastModifiedBy>
  <cp:revision>3</cp:revision>
  <dcterms:created xsi:type="dcterms:W3CDTF">2011-07-05T18:52:53Z</dcterms:created>
  <dcterms:modified xsi:type="dcterms:W3CDTF">2019-11-13T19:19:04Z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0x010100E32B2B0FED088447863C3868432ECA26</vt:lpwstr>
  </property>
</Properties>
</file>