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33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A9AC"/>
    <a:srgbClr val="EBEBEC"/>
    <a:srgbClr val="FABD0F"/>
    <a:srgbClr val="B4C0CC"/>
    <a:srgbClr val="788CA3"/>
    <a:srgbClr val="3C5979"/>
    <a:srgbClr val="212121"/>
    <a:srgbClr val="002451"/>
    <a:srgbClr val="B90E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88"/>
    <p:restoredTop sz="95827"/>
  </p:normalViewPr>
  <p:slideViewPr>
    <p:cSldViewPr snapToGrid="0" snapToObjects="1">
      <p:cViewPr varScale="1">
        <p:scale>
          <a:sx n="102" d="100"/>
          <a:sy n="102" d="100"/>
        </p:scale>
        <p:origin x="968" y="192"/>
      </p:cViewPr>
      <p:guideLst/>
    </p:cSldViewPr>
  </p:slideViewPr>
  <p:outlineViewPr>
    <p:cViewPr>
      <p:scale>
        <a:sx n="33" d="100"/>
        <a:sy n="33" d="100"/>
      </p:scale>
      <p:origin x="0" y="-13408"/>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8" d="100"/>
          <a:sy n="88" d="100"/>
        </p:scale>
        <p:origin x="266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F59-D545-AAD9-B47ADC4F736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F59-D545-AAD9-B47ADC4F736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F59-D545-AAD9-B47ADC4F736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F59-D545-AAD9-B47ADC4F736A}"/>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4F59-D545-AAD9-B47ADC4F736A}"/>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058634352219098E-2"/>
          <c:y val="3.8938053097345132E-2"/>
          <c:w val="0.94788273129556178"/>
          <c:h val="0.77888871855619812"/>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Sheet1!$A$2:$A$4</c:f>
              <c:strCache>
                <c:ptCount val="3"/>
                <c:pt idx="0">
                  <c:v>Category 1</c:v>
                </c:pt>
                <c:pt idx="1">
                  <c:v>Category 2</c:v>
                </c:pt>
                <c:pt idx="2">
                  <c:v>Category 3</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4496-5843-ACB9-1A24B77F9CB3}"/>
            </c:ext>
          </c:extLst>
        </c:ser>
        <c:ser>
          <c:idx val="1"/>
          <c:order val="1"/>
          <c:tx>
            <c:strRef>
              <c:f>Sheet1!$C$1</c:f>
              <c:strCache>
                <c:ptCount val="1"/>
                <c:pt idx="0">
                  <c:v>Series 2</c:v>
                </c:pt>
              </c:strCache>
            </c:strRef>
          </c:tx>
          <c:spPr>
            <a:solidFill>
              <a:schemeClr val="accent2"/>
            </a:solidFill>
            <a:ln>
              <a:noFill/>
            </a:ln>
            <a:effectLst/>
          </c:spPr>
          <c:invertIfNegative val="0"/>
          <c:cat>
            <c:strRef>
              <c:f>Sheet1!$A$2:$A$4</c:f>
              <c:strCache>
                <c:ptCount val="3"/>
                <c:pt idx="0">
                  <c:v>Category 1</c:v>
                </c:pt>
                <c:pt idx="1">
                  <c:v>Category 2</c:v>
                </c:pt>
                <c:pt idx="2">
                  <c:v>Category 3</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4496-5843-ACB9-1A24B77F9CB3}"/>
            </c:ext>
          </c:extLst>
        </c:ser>
        <c:ser>
          <c:idx val="2"/>
          <c:order val="2"/>
          <c:tx>
            <c:strRef>
              <c:f>Sheet1!$D$1</c:f>
              <c:strCache>
                <c:ptCount val="1"/>
                <c:pt idx="0">
                  <c:v>Series 3</c:v>
                </c:pt>
              </c:strCache>
            </c:strRef>
          </c:tx>
          <c:spPr>
            <a:solidFill>
              <a:schemeClr val="accent3"/>
            </a:solidFill>
            <a:ln>
              <a:noFill/>
            </a:ln>
            <a:effectLst/>
          </c:spPr>
          <c:invertIfNegative val="0"/>
          <c:cat>
            <c:strRef>
              <c:f>Sheet1!$A$2:$A$4</c:f>
              <c:strCache>
                <c:ptCount val="3"/>
                <c:pt idx="0">
                  <c:v>Category 1</c:v>
                </c:pt>
                <c:pt idx="1">
                  <c:v>Category 2</c:v>
                </c:pt>
                <c:pt idx="2">
                  <c:v>Category 3</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4496-5843-ACB9-1A24B77F9CB3}"/>
            </c:ext>
          </c:extLst>
        </c:ser>
        <c:ser>
          <c:idx val="3"/>
          <c:order val="3"/>
          <c:tx>
            <c:strRef>
              <c:f>Sheet1!$E$1</c:f>
              <c:strCache>
                <c:ptCount val="1"/>
                <c:pt idx="0">
                  <c:v>Series 4</c:v>
                </c:pt>
              </c:strCache>
            </c:strRef>
          </c:tx>
          <c:spPr>
            <a:solidFill>
              <a:schemeClr val="accent4"/>
            </a:solidFill>
            <a:ln>
              <a:noFill/>
            </a:ln>
            <a:effectLst/>
          </c:spPr>
          <c:invertIfNegative val="0"/>
          <c:cat>
            <c:strRef>
              <c:f>Sheet1!$A$2:$A$4</c:f>
              <c:strCache>
                <c:ptCount val="3"/>
                <c:pt idx="0">
                  <c:v>Category 1</c:v>
                </c:pt>
                <c:pt idx="1">
                  <c:v>Category 2</c:v>
                </c:pt>
                <c:pt idx="2">
                  <c:v>Category 3</c:v>
                </c:pt>
              </c:strCache>
            </c:strRef>
          </c:cat>
          <c:val>
            <c:numRef>
              <c:f>Sheet1!$E$2:$E$4</c:f>
              <c:numCache>
                <c:formatCode>General</c:formatCode>
                <c:ptCount val="3"/>
                <c:pt idx="0">
                  <c:v>3.2</c:v>
                </c:pt>
                <c:pt idx="1">
                  <c:v>3</c:v>
                </c:pt>
                <c:pt idx="2">
                  <c:v>3.8</c:v>
                </c:pt>
              </c:numCache>
            </c:numRef>
          </c:val>
          <c:extLst>
            <c:ext xmlns:c16="http://schemas.microsoft.com/office/drawing/2014/chart" uri="{C3380CC4-5D6E-409C-BE32-E72D297353CC}">
              <c16:uniqueId val="{00000003-4496-5843-ACB9-1A24B77F9CB3}"/>
            </c:ext>
          </c:extLst>
        </c:ser>
        <c:dLbls>
          <c:showLegendKey val="0"/>
          <c:showVal val="0"/>
          <c:showCatName val="0"/>
          <c:showSerName val="0"/>
          <c:showPercent val="0"/>
          <c:showBubbleSize val="0"/>
        </c:dLbls>
        <c:gapWidth val="219"/>
        <c:overlap val="-27"/>
        <c:axId val="1113782015"/>
        <c:axId val="1113821359"/>
      </c:barChart>
      <c:catAx>
        <c:axId val="1113782015"/>
        <c:scaling>
          <c:orientation val="minMax"/>
        </c:scaling>
        <c:delete val="1"/>
        <c:axPos val="b"/>
        <c:numFmt formatCode="General" sourceLinked="1"/>
        <c:majorTickMark val="none"/>
        <c:minorTickMark val="none"/>
        <c:tickLblPos val="nextTo"/>
        <c:crossAx val="1113821359"/>
        <c:crosses val="autoZero"/>
        <c:auto val="1"/>
        <c:lblAlgn val="ctr"/>
        <c:lblOffset val="100"/>
        <c:noMultiLvlLbl val="0"/>
      </c:catAx>
      <c:valAx>
        <c:axId val="1113821359"/>
        <c:scaling>
          <c:orientation val="minMax"/>
        </c:scaling>
        <c:delete val="1"/>
        <c:axPos val="l"/>
        <c:majorGridlines>
          <c:spPr>
            <a:ln w="9525" cap="flat" cmpd="sng" algn="ctr">
              <a:solidFill>
                <a:schemeClr val="accent4"/>
              </a:solidFill>
              <a:round/>
            </a:ln>
            <a:effectLst/>
          </c:spPr>
        </c:majorGridlines>
        <c:numFmt formatCode="General" sourceLinked="1"/>
        <c:majorTickMark val="none"/>
        <c:minorTickMark val="none"/>
        <c:tickLblPos val="nextTo"/>
        <c:crossAx val="1113782015"/>
        <c:crosses val="autoZero"/>
        <c:crossBetween val="between"/>
      </c:valAx>
      <c:spPr>
        <a:noFill/>
        <a:ln w="25400">
          <a:noFill/>
        </a:ln>
        <a:effectLst/>
      </c:spPr>
    </c:plotArea>
    <c:legend>
      <c:legendPos val="b"/>
      <c:layout>
        <c:manualLayout>
          <c:xMode val="edge"/>
          <c:yMode val="edge"/>
          <c:x val="9.8525448358090323E-2"/>
          <c:y val="0.8532249124709701"/>
          <c:w val="0.80590523156888072"/>
          <c:h val="9.4780728038668521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854CC67-1E9B-4C4E-B5D1-7D7729F5F80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FEE74E3-15AF-CB4E-A155-EB0F5B59EF9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8728A25-1BAA-A74E-AC84-5453BCE91025}" type="datetimeFigureOut">
              <a:rPr lang="en-US" smtClean="0"/>
              <a:t>11/5/24</a:t>
            </a:fld>
            <a:endParaRPr lang="en-US"/>
          </a:p>
        </p:txBody>
      </p:sp>
      <p:sp>
        <p:nvSpPr>
          <p:cNvPr id="4" name="Footer Placeholder 3">
            <a:extLst>
              <a:ext uri="{FF2B5EF4-FFF2-40B4-BE49-F238E27FC236}">
                <a16:creationId xmlns:a16="http://schemas.microsoft.com/office/drawing/2014/main" id="{12B8721A-5977-B143-8AB1-2715B114406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7C52D89-0639-B248-B2AE-D88CCFDEC90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38F83FD-F661-8C46-B7DE-28696DF12391}" type="slidenum">
              <a:rPr lang="en-US" smtClean="0"/>
              <a:t>‹#›</a:t>
            </a:fld>
            <a:endParaRPr lang="en-US"/>
          </a:p>
        </p:txBody>
      </p:sp>
    </p:spTree>
    <p:extLst>
      <p:ext uri="{BB962C8B-B14F-4D97-AF65-F5344CB8AC3E}">
        <p14:creationId xmlns:p14="http://schemas.microsoft.com/office/powerpoint/2010/main" val="4003186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4A1A44-ACB7-774B-9A64-64B42C3402D6}" type="datetimeFigureOut">
              <a:rPr lang="en-US" smtClean="0"/>
              <a:t>11/5/24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64D6FF-E85B-FF4F-B2E6-59386CDF929E}" type="slidenum">
              <a:rPr lang="en-US" smtClean="0"/>
              <a:t>‹#›</a:t>
            </a:fld>
            <a:endParaRPr lang="en-US"/>
          </a:p>
        </p:txBody>
      </p:sp>
    </p:spTree>
    <p:extLst>
      <p:ext uri="{BB962C8B-B14F-4D97-AF65-F5344CB8AC3E}">
        <p14:creationId xmlns:p14="http://schemas.microsoft.com/office/powerpoint/2010/main" val="2573118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22C951-416A-1442-8F3A-220C4BD0C557}"/>
              </a:ext>
            </a:extLst>
          </p:cNvPr>
          <p:cNvSpPr/>
          <p:nvPr userDrawn="1"/>
        </p:nvSpPr>
        <p:spPr>
          <a:xfrm>
            <a:off x="0" y="5715000"/>
            <a:ext cx="12192000" cy="1143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E908B9-9AF8-094E-B6F0-BA0132A3F2C7}"/>
              </a:ext>
            </a:extLst>
          </p:cNvPr>
          <p:cNvSpPr>
            <a:spLocks noGrp="1"/>
          </p:cNvSpPr>
          <p:nvPr>
            <p:ph type="ctrTitle"/>
          </p:nvPr>
        </p:nvSpPr>
        <p:spPr>
          <a:xfrm>
            <a:off x="590924" y="838200"/>
            <a:ext cx="10891875" cy="2284568"/>
          </a:xfrm>
          <a:prstGeom prst="rect">
            <a:avLst/>
          </a:prstGeom>
        </p:spPr>
        <p:txBody>
          <a:bodyPr anchor="b">
            <a:noAutofit/>
          </a:bodyPr>
          <a:lstStyle>
            <a:lvl1pPr algn="l">
              <a:defRPr sz="4400" b="1" i="0" spc="100" baseline="0">
                <a:solidFill>
                  <a:schemeClr val="bg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D159C2B5-FD32-5E49-900B-B13AFC4BAF88}"/>
              </a:ext>
            </a:extLst>
          </p:cNvPr>
          <p:cNvSpPr>
            <a:spLocks noGrp="1"/>
          </p:cNvSpPr>
          <p:nvPr>
            <p:ph type="subTitle" idx="1"/>
          </p:nvPr>
        </p:nvSpPr>
        <p:spPr>
          <a:xfrm>
            <a:off x="590924" y="3238578"/>
            <a:ext cx="10891875" cy="538730"/>
          </a:xfrm>
          <a:prstGeom prst="rect">
            <a:avLst/>
          </a:prstGeom>
        </p:spPr>
        <p:txBody>
          <a:bodyPr anchor="t">
            <a:noAutofit/>
          </a:bodyPr>
          <a:lstStyle>
            <a:lvl1pPr marL="0" indent="0" algn="l">
              <a:buNone/>
              <a:defRPr sz="2000" b="1" i="0" spc="50" baseline="0">
                <a:solidFill>
                  <a:schemeClr val="bg1"/>
                </a:solidFill>
                <a:latin typeface="Open Sans Semibold" panose="020B0606030504020204" pitchFamily="34" charset="0"/>
                <a:ea typeface="Open Sans Semibold" panose="020B0606030504020204" pitchFamily="34" charset="0"/>
                <a:cs typeface="Open Sans Semibold"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 Placeholder 10">
            <a:extLst>
              <a:ext uri="{FF2B5EF4-FFF2-40B4-BE49-F238E27FC236}">
                <a16:creationId xmlns:a16="http://schemas.microsoft.com/office/drawing/2014/main" id="{D794D79B-4955-544D-9341-1E1E443C4334}"/>
              </a:ext>
            </a:extLst>
          </p:cNvPr>
          <p:cNvSpPr>
            <a:spLocks noGrp="1"/>
          </p:cNvSpPr>
          <p:nvPr>
            <p:ph type="body" sz="quarter" idx="10" hasCustomPrompt="1"/>
          </p:nvPr>
        </p:nvSpPr>
        <p:spPr>
          <a:xfrm>
            <a:off x="604800" y="4728727"/>
            <a:ext cx="10891875" cy="389812"/>
          </a:xfrm>
        </p:spPr>
        <p:txBody>
          <a:bodyPr anchor="b" anchorCtr="0"/>
          <a:lstStyle>
            <a:lvl1pPr marL="0" indent="0">
              <a:buNone/>
              <a:defRPr sz="1400" b="1" i="0" spc="200" baseline="0">
                <a:solidFill>
                  <a:schemeClr val="bg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pPr lvl="0"/>
            <a:r>
              <a:rPr lang="en-US" dirty="0"/>
              <a:t>MONTH XX, YEAR</a:t>
            </a:r>
          </a:p>
        </p:txBody>
      </p:sp>
      <p:pic>
        <p:nvPicPr>
          <p:cNvPr id="6" name="Picture 5">
            <a:extLst>
              <a:ext uri="{FF2B5EF4-FFF2-40B4-BE49-F238E27FC236}">
                <a16:creationId xmlns:a16="http://schemas.microsoft.com/office/drawing/2014/main" id="{FF9E08A7-EA70-124E-8872-8417C96B1FE3}"/>
              </a:ext>
            </a:extLst>
          </p:cNvPr>
          <p:cNvPicPr>
            <a:picLocks noChangeAspect="1"/>
          </p:cNvPicPr>
          <p:nvPr userDrawn="1"/>
        </p:nvPicPr>
        <p:blipFill>
          <a:blip r:embed="rId2"/>
          <a:stretch>
            <a:fillRect/>
          </a:stretch>
        </p:blipFill>
        <p:spPr>
          <a:xfrm>
            <a:off x="9553575" y="6057900"/>
            <a:ext cx="1943100" cy="457200"/>
          </a:xfrm>
          <a:prstGeom prst="rect">
            <a:avLst/>
          </a:prstGeom>
        </p:spPr>
      </p:pic>
    </p:spTree>
    <p:extLst>
      <p:ext uri="{BB962C8B-B14F-4D97-AF65-F5344CB8AC3E}">
        <p14:creationId xmlns:p14="http://schemas.microsoft.com/office/powerpoint/2010/main" val="50344852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page">
    <p:bg>
      <p:bgPr>
        <a:solidFill>
          <a:schemeClr val="bg2"/>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C090CA8-4E6C-A247-8781-98EB368F5950}"/>
              </a:ext>
            </a:extLst>
          </p:cNvPr>
          <p:cNvSpPr>
            <a:spLocks noGrp="1"/>
          </p:cNvSpPr>
          <p:nvPr>
            <p:ph type="title"/>
          </p:nvPr>
        </p:nvSpPr>
        <p:spPr>
          <a:xfrm>
            <a:off x="599584" y="558188"/>
            <a:ext cx="10897091" cy="627189"/>
          </a:xfrm>
          <a:prstGeom prst="rect">
            <a:avLst/>
          </a:prstGeom>
        </p:spPr>
        <p:txBody>
          <a:bodyPr anchor="t"/>
          <a:lstStyle>
            <a:lvl1pPr>
              <a:defRPr sz="2600" b="1" i="0" spc="5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r>
              <a:rPr lang="en-US" dirty="0"/>
              <a:t>Click to edit Master title style</a:t>
            </a:r>
          </a:p>
        </p:txBody>
      </p:sp>
      <p:graphicFrame>
        <p:nvGraphicFramePr>
          <p:cNvPr id="6" name="Content Placeholder 6">
            <a:extLst>
              <a:ext uri="{FF2B5EF4-FFF2-40B4-BE49-F238E27FC236}">
                <a16:creationId xmlns:a16="http://schemas.microsoft.com/office/drawing/2014/main" id="{DADEF27F-CC03-834D-A185-0B73C517815E}"/>
              </a:ext>
            </a:extLst>
          </p:cNvPr>
          <p:cNvGraphicFramePr>
            <a:graphicFrameLocks/>
          </p:cNvGraphicFramePr>
          <p:nvPr userDrawn="1">
            <p:extLst>
              <p:ext uri="{D42A27DB-BD31-4B8C-83A1-F6EECF244321}">
                <p14:modId xmlns:p14="http://schemas.microsoft.com/office/powerpoint/2010/main" val="1306299516"/>
              </p:ext>
            </p:extLst>
          </p:nvPr>
        </p:nvGraphicFramePr>
        <p:xfrm>
          <a:off x="685800" y="1444486"/>
          <a:ext cx="10810875" cy="4023360"/>
        </p:xfrm>
        <a:graphic>
          <a:graphicData uri="http://schemas.openxmlformats.org/drawingml/2006/table">
            <a:tbl>
              <a:tblPr firstRow="1" firstCol="1" bandRow="1">
                <a:tableStyleId>{B301B821-A1FF-4177-AEE7-76D212191A09}</a:tableStyleId>
              </a:tblPr>
              <a:tblGrid>
                <a:gridCol w="3714391">
                  <a:extLst>
                    <a:ext uri="{9D8B030D-6E8A-4147-A177-3AD203B41FA5}">
                      <a16:colId xmlns:a16="http://schemas.microsoft.com/office/drawing/2014/main" val="941155809"/>
                    </a:ext>
                  </a:extLst>
                </a:gridCol>
                <a:gridCol w="1837992">
                  <a:extLst>
                    <a:ext uri="{9D8B030D-6E8A-4147-A177-3AD203B41FA5}">
                      <a16:colId xmlns:a16="http://schemas.microsoft.com/office/drawing/2014/main" val="3853484078"/>
                    </a:ext>
                  </a:extLst>
                </a:gridCol>
                <a:gridCol w="5258492">
                  <a:extLst>
                    <a:ext uri="{9D8B030D-6E8A-4147-A177-3AD203B41FA5}">
                      <a16:colId xmlns:a16="http://schemas.microsoft.com/office/drawing/2014/main" val="3777659007"/>
                    </a:ext>
                  </a:extLst>
                </a:gridCol>
              </a:tblGrid>
              <a:tr h="347472">
                <a:tc>
                  <a:txBody>
                    <a:bodyPr/>
                    <a:lstStyle/>
                    <a:p>
                      <a:pPr>
                        <a:lnSpc>
                          <a:spcPts val="1800"/>
                        </a:lnSpc>
                      </a:pPr>
                      <a:r>
                        <a:rPr lang="en-US" sz="1200" dirty="0">
                          <a:effectLst/>
                          <a:latin typeface="Open Sans" panose="020B0606030504020204" pitchFamily="34" charset="0"/>
                          <a:ea typeface="Open Sans" panose="020B0606030504020204" pitchFamily="34" charset="0"/>
                          <a:cs typeface="Open Sans" panose="020B0606030504020204" pitchFamily="34" charset="0"/>
                        </a:rPr>
                        <a:t>Category</a:t>
                      </a:r>
                      <a:endParaRPr lang="en-CA" sz="120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tcPr>
                </a:tc>
                <a:tc>
                  <a:txBody>
                    <a:bodyPr/>
                    <a:lstStyle/>
                    <a:p>
                      <a:pPr algn="r">
                        <a:lnSpc>
                          <a:spcPts val="1800"/>
                        </a:lnSpc>
                      </a:pPr>
                      <a:r>
                        <a:rPr lang="en-US" sz="1200" dirty="0">
                          <a:effectLst/>
                          <a:latin typeface="Open Sans" panose="020B0606030504020204" pitchFamily="34" charset="0"/>
                          <a:ea typeface="Open Sans" panose="020B0606030504020204" pitchFamily="34" charset="0"/>
                          <a:cs typeface="Open Sans" panose="020B0606030504020204" pitchFamily="34" charset="0"/>
                        </a:rPr>
                        <a:t>Cost</a:t>
                      </a:r>
                      <a:endParaRPr lang="en-CA" sz="120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tcPr>
                </a:tc>
                <a:tc>
                  <a:txBody>
                    <a:bodyPr/>
                    <a:lstStyle/>
                    <a:p>
                      <a:pPr>
                        <a:lnSpc>
                          <a:spcPts val="1800"/>
                        </a:lnSpc>
                      </a:pPr>
                      <a:r>
                        <a:rPr lang="en-US" sz="1200" dirty="0">
                          <a:effectLst/>
                          <a:latin typeface="Open Sans" panose="020B0606030504020204" pitchFamily="34" charset="0"/>
                          <a:ea typeface="Open Sans" panose="020B0606030504020204" pitchFamily="34" charset="0"/>
                          <a:cs typeface="Open Sans" panose="020B0606030504020204" pitchFamily="34" charset="0"/>
                        </a:rPr>
                        <a:t>Notes</a:t>
                      </a:r>
                      <a:endParaRPr lang="en-CA" sz="120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tcPr>
                </a:tc>
                <a:extLst>
                  <a:ext uri="{0D108BD9-81ED-4DB2-BD59-A6C34878D82A}">
                    <a16:rowId xmlns:a16="http://schemas.microsoft.com/office/drawing/2014/main" val="3010858711"/>
                  </a:ext>
                </a:extLst>
              </a:tr>
              <a:tr h="347472">
                <a:tc gridSpan="3">
                  <a:txBody>
                    <a:bodyPr/>
                    <a:lstStyle/>
                    <a:p>
                      <a:pPr>
                        <a:lnSpc>
                          <a:spcPts val="1800"/>
                        </a:lnSpc>
                      </a:pPr>
                      <a:r>
                        <a:rPr lang="en-US" sz="1200" dirty="0">
                          <a:effectLst/>
                          <a:latin typeface="Open Sans" panose="020B0606030504020204" pitchFamily="34" charset="0"/>
                          <a:ea typeface="Open Sans" panose="020B0606030504020204" pitchFamily="34" charset="0"/>
                          <a:cs typeface="Open Sans" panose="020B0606030504020204" pitchFamily="34" charset="0"/>
                        </a:rPr>
                        <a:t>Sub-category</a:t>
                      </a:r>
                      <a:endParaRPr lang="en-CA" sz="120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rgbClr val="A7A9AC"/>
                      </a:solidFill>
                      <a:prstDash val="solid"/>
                      <a:round/>
                      <a:headEnd type="none" w="med" len="med"/>
                      <a:tailEnd type="none" w="med" len="med"/>
                    </a:lnL>
                    <a:lnT w="12700" cap="flat" cmpd="sng" algn="ctr">
                      <a:solidFill>
                        <a:srgbClr val="A7A9AC"/>
                      </a:solidFill>
                      <a:prstDash val="solid"/>
                      <a:round/>
                      <a:headEnd type="none" w="med" len="med"/>
                      <a:tailEnd type="none" w="med" len="med"/>
                    </a:lnT>
                  </a:tcPr>
                </a:tc>
                <a:extLst>
                  <a:ext uri="{0D108BD9-81ED-4DB2-BD59-A6C34878D82A}">
                    <a16:rowId xmlns:a16="http://schemas.microsoft.com/office/drawing/2014/main" val="1973504128"/>
                  </a:ext>
                </a:extLst>
              </a:tr>
              <a:tr h="347472">
                <a:tc>
                  <a:txBody>
                    <a:bodyPr/>
                    <a:lstStyle/>
                    <a:p>
                      <a:pPr>
                        <a:lnSpc>
                          <a:spcPts val="1800"/>
                        </a:lnSpc>
                      </a:pPr>
                      <a:r>
                        <a:rPr lang="en-US" sz="1200" b="0" dirty="0">
                          <a:effectLst/>
                          <a:latin typeface="Open Sans" panose="020B0606030504020204" pitchFamily="34" charset="0"/>
                          <a:ea typeface="Open Sans" panose="020B0606030504020204" pitchFamily="34" charset="0"/>
                          <a:cs typeface="Open Sans" panose="020B0606030504020204" pitchFamily="34" charset="0"/>
                        </a:rPr>
                        <a:t>Lorem ipsum dolor sit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gn="r">
                        <a:lnSpc>
                          <a:spcPts val="1800"/>
                        </a:lnSpc>
                      </a:pPr>
                      <a:r>
                        <a:rPr lang="en-US" sz="1200">
                          <a:effectLst/>
                          <a:latin typeface="Open Sans" panose="020B0606030504020204" pitchFamily="34" charset="0"/>
                          <a:ea typeface="Open Sans" panose="020B0606030504020204" pitchFamily="34" charset="0"/>
                          <a:cs typeface="Open Sans" panose="020B0606030504020204" pitchFamily="34" charset="0"/>
                        </a:rPr>
                        <a:t>$1,000.00</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nSpc>
                          <a:spcPts val="1800"/>
                        </a:lnSpc>
                      </a:pPr>
                      <a:r>
                        <a:rPr lang="en-US" sz="1200" dirty="0">
                          <a:effectLst/>
                          <a:latin typeface="Open Sans" panose="020B0606030504020204" pitchFamily="34" charset="0"/>
                          <a:ea typeface="Open Sans" panose="020B0606030504020204" pitchFamily="34" charset="0"/>
                          <a:cs typeface="Open Sans" panose="020B0606030504020204" pitchFamily="34" charset="0"/>
                        </a:rPr>
                        <a:t>Lorem ipsum dolor sit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amet</a:t>
                      </a:r>
                      <a:r>
                        <a:rPr lang="en-US" sz="1200" dirty="0">
                          <a:effectLst/>
                          <a:latin typeface="Open Sans" panose="020B0606030504020204" pitchFamily="34" charset="0"/>
                          <a:ea typeface="Open Sans" panose="020B0606030504020204" pitchFamily="34" charset="0"/>
                          <a:cs typeface="Open Sans" panose="020B0606030504020204" pitchFamily="34" charset="0"/>
                        </a:rPr>
                        <a: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962661979"/>
                  </a:ext>
                </a:extLst>
              </a:tr>
              <a:tr h="548640">
                <a:tc>
                  <a:txBody>
                    <a:bodyPr/>
                    <a:lstStyle/>
                    <a:p>
                      <a:pPr>
                        <a:lnSpc>
                          <a:spcPts val="1800"/>
                        </a:lnSpc>
                      </a:pPr>
                      <a:r>
                        <a:rPr lang="en-US" sz="1200" b="0" dirty="0">
                          <a:effectLst/>
                          <a:latin typeface="Open Sans" panose="020B0606030504020204" pitchFamily="34" charset="0"/>
                          <a:ea typeface="Open Sans" panose="020B0606030504020204" pitchFamily="34" charset="0"/>
                          <a:cs typeface="Open Sans" panose="020B0606030504020204" pitchFamily="34" charset="0"/>
                        </a:rPr>
                        <a:t>Lorem ipsum dolor sit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gn="r">
                        <a:lnSpc>
                          <a:spcPts val="1800"/>
                        </a:lnSpc>
                      </a:pPr>
                      <a:r>
                        <a:rPr lang="en-US" sz="1200" dirty="0">
                          <a:effectLst/>
                          <a:latin typeface="Open Sans" panose="020B0606030504020204" pitchFamily="34" charset="0"/>
                          <a:ea typeface="Open Sans" panose="020B0606030504020204" pitchFamily="34" charset="0"/>
                          <a:cs typeface="Open Sans" panose="020B0606030504020204" pitchFamily="34" charset="0"/>
                        </a:rPr>
                        <a:t>$1,000.00</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nSpc>
                          <a:spcPts val="1800"/>
                        </a:lnSpc>
                      </a:pPr>
                      <a:r>
                        <a:rPr lang="en-US" sz="1200" dirty="0">
                          <a:effectLst/>
                          <a:latin typeface="Open Sans" panose="020B0606030504020204" pitchFamily="34" charset="0"/>
                          <a:ea typeface="Open Sans" panose="020B0606030504020204" pitchFamily="34" charset="0"/>
                          <a:cs typeface="Open Sans" panose="020B0606030504020204" pitchFamily="34" charset="0"/>
                        </a:rPr>
                        <a:t>Lorem ipsum dolor sit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amet</a:t>
                      </a:r>
                      <a:r>
                        <a:rPr lang="en-US" sz="1200" dirty="0">
                          <a:effectLst/>
                          <a:latin typeface="Open Sans" panose="020B0606030504020204" pitchFamily="34" charset="0"/>
                          <a:ea typeface="Open Sans" panose="020B0606030504020204" pitchFamily="34" charset="0"/>
                          <a:cs typeface="Open Sans" panose="020B0606030504020204" pitchFamily="34" charset="0"/>
                        </a:rPr>
                        <a: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consectetur</a:t>
                      </a:r>
                      <a:r>
                        <a:rPr lang="en-US" sz="1200" dirty="0">
                          <a:effectLst/>
                          <a:latin typeface="Open Sans" panose="020B0606030504020204" pitchFamily="34" charset="0"/>
                          <a:ea typeface="Open Sans" panose="020B0606030504020204" pitchFamily="34" charset="0"/>
                          <a:cs typeface="Open Sans" panose="020B0606030504020204" pitchFamily="34" charset="0"/>
                        </a:rPr>
                        <a: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adipiscing</a:t>
                      </a:r>
                      <a:r>
                        <a:rPr lang="en-US" sz="1200" dirty="0">
                          <a:effectLst/>
                          <a:latin typeface="Open Sans" panose="020B0606030504020204" pitchFamily="34" charset="0"/>
                          <a:ea typeface="Open Sans" panose="020B0606030504020204" pitchFamily="34" charset="0"/>
                          <a:cs typeface="Open Sans" panose="020B0606030504020204" pitchFamily="34" charset="0"/>
                        </a:rPr>
                        <a: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elit</a:t>
                      </a:r>
                      <a:r>
                        <a:rPr lang="en-US" sz="1200" dirty="0">
                          <a:effectLst/>
                          <a:latin typeface="Open Sans" panose="020B0606030504020204" pitchFamily="34" charset="0"/>
                          <a:ea typeface="Open Sans" panose="020B0606030504020204" pitchFamily="34" charset="0"/>
                          <a:cs typeface="Open Sans" panose="020B0606030504020204" pitchFamily="34" charset="0"/>
                        </a:rPr>
                        <a:t>, sed do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eiusmod</a:t>
                      </a:r>
                      <a:r>
                        <a:rPr lang="en-US" sz="1200" dirty="0">
                          <a:effectLst/>
                          <a:latin typeface="Open Sans" panose="020B0606030504020204" pitchFamily="34" charset="0"/>
                          <a:ea typeface="Open Sans" panose="020B0606030504020204" pitchFamily="34" charset="0"/>
                          <a:cs typeface="Open Sans" panose="020B0606030504020204" pitchFamily="34" charset="0"/>
                        </a:rPr>
                        <a: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tempor</a:t>
                      </a:r>
                      <a:r>
                        <a:rPr lang="en-US" sz="1200" dirty="0">
                          <a:effectLst/>
                          <a:latin typeface="Open Sans" panose="020B0606030504020204" pitchFamily="34" charset="0"/>
                          <a:ea typeface="Open Sans" panose="020B0606030504020204" pitchFamily="34" charset="0"/>
                          <a:cs typeface="Open Sans" panose="020B0606030504020204" pitchFamily="34" charset="0"/>
                        </a:rPr>
                        <a: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incididunt</a:t>
                      </a:r>
                      <a:r>
                        <a:rPr lang="en-US" sz="1200" dirty="0">
                          <a:effectLst/>
                          <a:latin typeface="Open Sans" panose="020B0606030504020204" pitchFamily="34" charset="0"/>
                          <a:ea typeface="Open Sans" panose="020B0606030504020204" pitchFamily="34" charset="0"/>
                          <a:cs typeface="Open Sans" panose="020B0606030504020204" pitchFamily="34" charset="0"/>
                        </a:rPr>
                        <a: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ut</a:t>
                      </a:r>
                      <a:r>
                        <a:rPr lang="en-US" sz="1200" dirty="0">
                          <a:effectLst/>
                          <a:latin typeface="Open Sans" panose="020B0606030504020204" pitchFamily="34" charset="0"/>
                          <a:ea typeface="Open Sans" panose="020B0606030504020204" pitchFamily="34" charset="0"/>
                          <a:cs typeface="Open Sans" panose="020B0606030504020204" pitchFamily="34" charset="0"/>
                        </a:rPr>
                        <a: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labore</a:t>
                      </a:r>
                      <a:r>
                        <a:rPr lang="en-US" sz="1200" dirty="0">
                          <a:effectLst/>
                          <a:latin typeface="Open Sans" panose="020B0606030504020204" pitchFamily="34" charset="0"/>
                          <a:ea typeface="Open Sans" panose="020B0606030504020204" pitchFamily="34" charset="0"/>
                          <a:cs typeface="Open Sans" panose="020B0606030504020204" pitchFamily="34" charset="0"/>
                        </a:rPr>
                        <a:t> et dolore magna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aliqua</a:t>
                      </a:r>
                      <a:r>
                        <a:rPr lang="en-US" sz="1200" dirty="0">
                          <a:effectLst/>
                          <a:latin typeface="Open Sans" panose="020B0606030504020204" pitchFamily="34" charset="0"/>
                          <a:ea typeface="Open Sans" panose="020B0606030504020204" pitchFamily="34" charset="0"/>
                          <a:cs typeface="Open Sans" panose="020B0606030504020204" pitchFamily="34" charset="0"/>
                        </a:rPr>
                        <a:t>.</a:t>
                      </a:r>
                      <a:endParaRPr lang="en-CA" sz="120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extLst>
                  <a:ext uri="{0D108BD9-81ED-4DB2-BD59-A6C34878D82A}">
                    <a16:rowId xmlns:a16="http://schemas.microsoft.com/office/drawing/2014/main" val="1328827410"/>
                  </a:ext>
                </a:extLst>
              </a:tr>
              <a:tr h="347472">
                <a:tc>
                  <a:txBody>
                    <a:bodyPr/>
                    <a:lstStyle/>
                    <a:p>
                      <a:pPr>
                        <a:lnSpc>
                          <a:spcPts val="1800"/>
                        </a:lnSpc>
                      </a:pPr>
                      <a:r>
                        <a:rPr lang="en-US" sz="1200" b="0" dirty="0">
                          <a:effectLst/>
                          <a:latin typeface="Open Sans" panose="020B0606030504020204" pitchFamily="34" charset="0"/>
                          <a:ea typeface="Open Sans" panose="020B0606030504020204" pitchFamily="34" charset="0"/>
                          <a:cs typeface="Open Sans" panose="020B0606030504020204" pitchFamily="34" charset="0"/>
                        </a:rPr>
                        <a:t>Lorem ipsum dolor sit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gn="r">
                        <a:lnSpc>
                          <a:spcPts val="1800"/>
                        </a:lnSpc>
                      </a:pPr>
                      <a:r>
                        <a:rPr lang="en-US" sz="1200">
                          <a:effectLst/>
                          <a:latin typeface="Open Sans" panose="020B0606030504020204" pitchFamily="34" charset="0"/>
                          <a:ea typeface="Open Sans" panose="020B0606030504020204" pitchFamily="34" charset="0"/>
                          <a:cs typeface="Open Sans" panose="020B0606030504020204" pitchFamily="34" charset="0"/>
                        </a:rPr>
                        <a:t>$1,000.00</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nSpc>
                          <a:spcPts val="1800"/>
                        </a:lnSpc>
                      </a:pPr>
                      <a:r>
                        <a:rPr lang="en-US" sz="1200" dirty="0">
                          <a:effectLst/>
                          <a:latin typeface="Open Sans" panose="020B0606030504020204" pitchFamily="34" charset="0"/>
                          <a:ea typeface="Open Sans" panose="020B0606030504020204" pitchFamily="34" charset="0"/>
                          <a:cs typeface="Open Sans" panose="020B0606030504020204" pitchFamily="34" charset="0"/>
                        </a:rPr>
                        <a:t>Lorem ipsum dolor sit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amet</a:t>
                      </a:r>
                      <a:r>
                        <a:rPr lang="en-US" sz="1200" dirty="0">
                          <a:effectLst/>
                          <a:latin typeface="Open Sans" panose="020B0606030504020204" pitchFamily="34" charset="0"/>
                          <a:ea typeface="Open Sans" panose="020B0606030504020204" pitchFamily="34" charset="0"/>
                          <a:cs typeface="Open Sans" panose="020B0606030504020204" pitchFamily="34" charset="0"/>
                        </a:rPr>
                        <a: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extLst>
                  <a:ext uri="{0D108BD9-81ED-4DB2-BD59-A6C34878D82A}">
                    <a16:rowId xmlns:a16="http://schemas.microsoft.com/office/drawing/2014/main" val="4130644667"/>
                  </a:ext>
                </a:extLst>
              </a:tr>
              <a:tr h="347472">
                <a:tc>
                  <a:txBody>
                    <a:bodyPr/>
                    <a:lstStyle/>
                    <a:p>
                      <a:pPr>
                        <a:lnSpc>
                          <a:spcPts val="1800"/>
                        </a:lnSpc>
                      </a:pPr>
                      <a:r>
                        <a:rPr lang="en-US" sz="1200" b="0" dirty="0">
                          <a:effectLst/>
                          <a:latin typeface="Open Sans" panose="020B0606030504020204" pitchFamily="34" charset="0"/>
                          <a:ea typeface="Open Sans" panose="020B0606030504020204" pitchFamily="34" charset="0"/>
                          <a:cs typeface="Open Sans" panose="020B0606030504020204" pitchFamily="34" charset="0"/>
                        </a:rPr>
                        <a:t>Lorem ipsum dolor sit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gn="r">
                        <a:lnSpc>
                          <a:spcPts val="1800"/>
                        </a:lnSpc>
                      </a:pPr>
                      <a:r>
                        <a:rPr lang="en-US" sz="1200">
                          <a:effectLst/>
                          <a:latin typeface="Open Sans" panose="020B0606030504020204" pitchFamily="34" charset="0"/>
                          <a:ea typeface="Open Sans" panose="020B0606030504020204" pitchFamily="34" charset="0"/>
                          <a:cs typeface="Open Sans" panose="020B0606030504020204" pitchFamily="34" charset="0"/>
                        </a:rPr>
                        <a:t>$1,000.00</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nSpc>
                          <a:spcPts val="1800"/>
                        </a:lnSpc>
                      </a:pPr>
                      <a:r>
                        <a:rPr lang="en-US" sz="1200" dirty="0">
                          <a:effectLst/>
                          <a:latin typeface="Open Sans" panose="020B0606030504020204" pitchFamily="34" charset="0"/>
                          <a:ea typeface="Open Sans" panose="020B0606030504020204" pitchFamily="34" charset="0"/>
                          <a:cs typeface="Open Sans" panose="020B0606030504020204" pitchFamily="34" charset="0"/>
                        </a:rPr>
                        <a:t>Lorem ipsum dolor sit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amet</a:t>
                      </a:r>
                      <a:r>
                        <a:rPr lang="en-US" sz="1200" dirty="0">
                          <a:effectLst/>
                          <a:latin typeface="Open Sans" panose="020B0606030504020204" pitchFamily="34" charset="0"/>
                          <a:ea typeface="Open Sans" panose="020B0606030504020204" pitchFamily="34" charset="0"/>
                          <a:cs typeface="Open Sans" panose="020B0606030504020204" pitchFamily="34" charset="0"/>
                        </a:rPr>
                        <a: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extLst>
                  <a:ext uri="{0D108BD9-81ED-4DB2-BD59-A6C34878D82A}">
                    <a16:rowId xmlns:a16="http://schemas.microsoft.com/office/drawing/2014/main" val="1569979991"/>
                  </a:ext>
                </a:extLst>
              </a:tr>
              <a:tr h="347472">
                <a:tc>
                  <a:txBody>
                    <a:bodyPr/>
                    <a:lstStyle/>
                    <a:p>
                      <a:pPr>
                        <a:lnSpc>
                          <a:spcPts val="1800"/>
                        </a:lnSpc>
                      </a:pPr>
                      <a:r>
                        <a:rPr lang="en-US" sz="1200" b="0" dirty="0">
                          <a:effectLst/>
                          <a:latin typeface="Open Sans" panose="020B0606030504020204" pitchFamily="34" charset="0"/>
                          <a:ea typeface="Open Sans" panose="020B0606030504020204" pitchFamily="34" charset="0"/>
                          <a:cs typeface="Open Sans" panose="020B0606030504020204" pitchFamily="34" charset="0"/>
                        </a:rPr>
                        <a:t>Lorem ipsum dolor sit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gn="r">
                        <a:lnSpc>
                          <a:spcPts val="1800"/>
                        </a:lnSpc>
                      </a:pPr>
                      <a:r>
                        <a:rPr lang="en-US" sz="1200">
                          <a:effectLst/>
                          <a:latin typeface="Open Sans" panose="020B0606030504020204" pitchFamily="34" charset="0"/>
                          <a:ea typeface="Open Sans" panose="020B0606030504020204" pitchFamily="34" charset="0"/>
                          <a:cs typeface="Open Sans" panose="020B0606030504020204" pitchFamily="34" charset="0"/>
                        </a:rPr>
                        <a:t>$1,000.00</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nSpc>
                          <a:spcPts val="1800"/>
                        </a:lnSpc>
                      </a:pPr>
                      <a:r>
                        <a:rPr lang="en-US" sz="1200" dirty="0">
                          <a:effectLst/>
                          <a:latin typeface="Open Sans" panose="020B0606030504020204" pitchFamily="34" charset="0"/>
                          <a:ea typeface="Open Sans" panose="020B0606030504020204" pitchFamily="34" charset="0"/>
                          <a:cs typeface="Open Sans" panose="020B0606030504020204" pitchFamily="34" charset="0"/>
                        </a:rPr>
                        <a:t>Lorem ipsum dolor sit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amet</a:t>
                      </a:r>
                      <a:r>
                        <a:rPr lang="en-US" sz="1200" dirty="0">
                          <a:effectLst/>
                          <a:latin typeface="Open Sans" panose="020B0606030504020204" pitchFamily="34" charset="0"/>
                          <a:ea typeface="Open Sans" panose="020B0606030504020204" pitchFamily="34" charset="0"/>
                          <a:cs typeface="Open Sans" panose="020B0606030504020204" pitchFamily="34" charset="0"/>
                        </a:rPr>
                        <a: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extLst>
                  <a:ext uri="{0D108BD9-81ED-4DB2-BD59-A6C34878D82A}">
                    <a16:rowId xmlns:a16="http://schemas.microsoft.com/office/drawing/2014/main" val="3633896557"/>
                  </a:ext>
                </a:extLst>
              </a:tr>
              <a:tr h="347472">
                <a:tc>
                  <a:txBody>
                    <a:bodyPr/>
                    <a:lstStyle/>
                    <a:p>
                      <a:pPr>
                        <a:lnSpc>
                          <a:spcPts val="1800"/>
                        </a:lnSpc>
                      </a:pPr>
                      <a:r>
                        <a:rPr lang="en-US" sz="1200" b="0" dirty="0">
                          <a:effectLst/>
                          <a:latin typeface="Open Sans" panose="020B0606030504020204" pitchFamily="34" charset="0"/>
                          <a:ea typeface="Open Sans" panose="020B0606030504020204" pitchFamily="34" charset="0"/>
                          <a:cs typeface="Open Sans" panose="020B0606030504020204" pitchFamily="34" charset="0"/>
                        </a:rPr>
                        <a:t>Lorem ipsum dolor sit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gn="r">
                        <a:lnSpc>
                          <a:spcPts val="1800"/>
                        </a:lnSpc>
                      </a:pPr>
                      <a:r>
                        <a:rPr lang="en-US" sz="1200">
                          <a:effectLst/>
                          <a:latin typeface="Open Sans" panose="020B0606030504020204" pitchFamily="34" charset="0"/>
                          <a:ea typeface="Open Sans" panose="020B0606030504020204" pitchFamily="34" charset="0"/>
                          <a:cs typeface="Open Sans" panose="020B0606030504020204" pitchFamily="34" charset="0"/>
                        </a:rPr>
                        <a:t>$1,000.00</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nSpc>
                          <a:spcPts val="1800"/>
                        </a:lnSpc>
                      </a:pPr>
                      <a:r>
                        <a:rPr lang="en-US" sz="1200" dirty="0">
                          <a:effectLst/>
                          <a:latin typeface="Open Sans" panose="020B0606030504020204" pitchFamily="34" charset="0"/>
                          <a:ea typeface="Open Sans" panose="020B0606030504020204" pitchFamily="34" charset="0"/>
                          <a:cs typeface="Open Sans" panose="020B0606030504020204" pitchFamily="34" charset="0"/>
                        </a:rPr>
                        <a:t>Lorem ipsum dolor sit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amet</a:t>
                      </a:r>
                      <a:r>
                        <a:rPr lang="en-US" sz="1200" dirty="0">
                          <a:effectLst/>
                          <a:latin typeface="Open Sans" panose="020B0606030504020204" pitchFamily="34" charset="0"/>
                          <a:ea typeface="Open Sans" panose="020B0606030504020204" pitchFamily="34" charset="0"/>
                          <a:cs typeface="Open Sans" panose="020B0606030504020204" pitchFamily="34" charset="0"/>
                        </a:rPr>
                        <a: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extLst>
                  <a:ext uri="{0D108BD9-81ED-4DB2-BD59-A6C34878D82A}">
                    <a16:rowId xmlns:a16="http://schemas.microsoft.com/office/drawing/2014/main" val="1057125131"/>
                  </a:ext>
                </a:extLst>
              </a:tr>
              <a:tr h="347472">
                <a:tc>
                  <a:txBody>
                    <a:bodyPr/>
                    <a:lstStyle/>
                    <a:p>
                      <a:pPr>
                        <a:lnSpc>
                          <a:spcPts val="1800"/>
                        </a:lnSpc>
                      </a:pPr>
                      <a:r>
                        <a:rPr lang="en-US" sz="1200" b="0" dirty="0">
                          <a:effectLst/>
                          <a:latin typeface="Open Sans" panose="020B0606030504020204" pitchFamily="34" charset="0"/>
                          <a:ea typeface="Open Sans" panose="020B0606030504020204" pitchFamily="34" charset="0"/>
                          <a:cs typeface="Open Sans" panose="020B0606030504020204" pitchFamily="34" charset="0"/>
                        </a:rPr>
                        <a:t>Lorem ipsum dolor sit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gn="r">
                        <a:lnSpc>
                          <a:spcPts val="1800"/>
                        </a:lnSpc>
                      </a:pPr>
                      <a:r>
                        <a:rPr lang="en-US" sz="1200">
                          <a:effectLst/>
                          <a:latin typeface="Open Sans" panose="020B0606030504020204" pitchFamily="34" charset="0"/>
                          <a:ea typeface="Open Sans" panose="020B0606030504020204" pitchFamily="34" charset="0"/>
                          <a:cs typeface="Open Sans" panose="020B0606030504020204" pitchFamily="34" charset="0"/>
                        </a:rPr>
                        <a:t>$1,000.00</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nSpc>
                          <a:spcPts val="1800"/>
                        </a:lnSpc>
                      </a:pPr>
                      <a:r>
                        <a:rPr lang="en-US" sz="1200" dirty="0">
                          <a:effectLst/>
                          <a:latin typeface="Open Sans" panose="020B0606030504020204" pitchFamily="34" charset="0"/>
                          <a:ea typeface="Open Sans" panose="020B0606030504020204" pitchFamily="34" charset="0"/>
                          <a:cs typeface="Open Sans" panose="020B0606030504020204" pitchFamily="34" charset="0"/>
                        </a:rPr>
                        <a:t>Lorem ipsum dolor sit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amet</a:t>
                      </a:r>
                      <a:r>
                        <a:rPr lang="en-US" sz="1200" dirty="0">
                          <a:effectLst/>
                          <a:latin typeface="Open Sans" panose="020B0606030504020204" pitchFamily="34" charset="0"/>
                          <a:ea typeface="Open Sans" panose="020B0606030504020204" pitchFamily="34" charset="0"/>
                          <a:cs typeface="Open Sans" panose="020B0606030504020204" pitchFamily="34" charset="0"/>
                        </a:rPr>
                        <a: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extLst>
                  <a:ext uri="{0D108BD9-81ED-4DB2-BD59-A6C34878D82A}">
                    <a16:rowId xmlns:a16="http://schemas.microsoft.com/office/drawing/2014/main" val="3505721934"/>
                  </a:ext>
                </a:extLst>
              </a:tr>
              <a:tr h="347472">
                <a:tc>
                  <a:txBody>
                    <a:bodyPr/>
                    <a:lstStyle/>
                    <a:p>
                      <a:pPr>
                        <a:lnSpc>
                          <a:spcPts val="1800"/>
                        </a:lnSpc>
                      </a:pPr>
                      <a:r>
                        <a:rPr lang="en-US" sz="1200" b="0" dirty="0">
                          <a:effectLst/>
                          <a:latin typeface="Open Sans" panose="020B0606030504020204" pitchFamily="34" charset="0"/>
                          <a:ea typeface="Open Sans" panose="020B0606030504020204" pitchFamily="34" charset="0"/>
                          <a:cs typeface="Open Sans" panose="020B0606030504020204" pitchFamily="34" charset="0"/>
                        </a:rPr>
                        <a:t>Lorem ipsum dolor sit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gn="r">
                        <a:lnSpc>
                          <a:spcPts val="1800"/>
                        </a:lnSpc>
                      </a:pPr>
                      <a:r>
                        <a:rPr lang="en-US" sz="1200">
                          <a:effectLst/>
                          <a:latin typeface="Open Sans" panose="020B0606030504020204" pitchFamily="34" charset="0"/>
                          <a:ea typeface="Open Sans" panose="020B0606030504020204" pitchFamily="34" charset="0"/>
                          <a:cs typeface="Open Sans" panose="020B0606030504020204" pitchFamily="34" charset="0"/>
                        </a:rPr>
                        <a:t>$1,000.00</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nSpc>
                          <a:spcPts val="1800"/>
                        </a:lnSpc>
                      </a:pPr>
                      <a:r>
                        <a:rPr lang="en-US" sz="1200" dirty="0">
                          <a:effectLst/>
                          <a:latin typeface="Open Sans" panose="020B0606030504020204" pitchFamily="34" charset="0"/>
                          <a:ea typeface="Open Sans" panose="020B0606030504020204" pitchFamily="34" charset="0"/>
                          <a:cs typeface="Open Sans" panose="020B0606030504020204" pitchFamily="34" charset="0"/>
                        </a:rPr>
                        <a:t>Lorem ipsum dolor sit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amet</a:t>
                      </a:r>
                      <a:r>
                        <a:rPr lang="en-US" sz="1200" dirty="0">
                          <a:effectLst/>
                          <a:latin typeface="Open Sans" panose="020B0606030504020204" pitchFamily="34" charset="0"/>
                          <a:ea typeface="Open Sans" panose="020B0606030504020204" pitchFamily="34" charset="0"/>
                          <a:cs typeface="Open Sans" panose="020B0606030504020204" pitchFamily="34" charset="0"/>
                        </a:rPr>
                        <a: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extLst>
                  <a:ext uri="{0D108BD9-81ED-4DB2-BD59-A6C34878D82A}">
                    <a16:rowId xmlns:a16="http://schemas.microsoft.com/office/drawing/2014/main" val="2105221844"/>
                  </a:ext>
                </a:extLst>
              </a:tr>
              <a:tr h="347472">
                <a:tc>
                  <a:txBody>
                    <a:bodyPr/>
                    <a:lstStyle/>
                    <a:p>
                      <a:pPr>
                        <a:lnSpc>
                          <a:spcPts val="1800"/>
                        </a:lnSpc>
                      </a:pPr>
                      <a:r>
                        <a:rPr lang="en-US" sz="1200" b="0" dirty="0">
                          <a:effectLst/>
                          <a:latin typeface="Open Sans" panose="020B0606030504020204" pitchFamily="34" charset="0"/>
                          <a:ea typeface="Open Sans" panose="020B0606030504020204" pitchFamily="34" charset="0"/>
                          <a:cs typeface="Open Sans" panose="020B0606030504020204" pitchFamily="34" charset="0"/>
                        </a:rPr>
                        <a:t>Lorem ipsum dolor sit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gn="r">
                        <a:lnSpc>
                          <a:spcPts val="1800"/>
                        </a:lnSpc>
                      </a:pPr>
                      <a:r>
                        <a:rPr lang="en-US" sz="1200">
                          <a:effectLst/>
                          <a:latin typeface="Open Sans" panose="020B0606030504020204" pitchFamily="34" charset="0"/>
                          <a:ea typeface="Open Sans" panose="020B0606030504020204" pitchFamily="34" charset="0"/>
                          <a:cs typeface="Open Sans" panose="020B0606030504020204" pitchFamily="34" charset="0"/>
                        </a:rPr>
                        <a:t>$1,000.00</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tc>
                  <a:txBody>
                    <a:bodyPr/>
                    <a:lstStyle/>
                    <a:p>
                      <a:pPr>
                        <a:lnSpc>
                          <a:spcPts val="1800"/>
                        </a:lnSpc>
                      </a:pPr>
                      <a:r>
                        <a:rPr lang="en-US" sz="1200" dirty="0">
                          <a:effectLst/>
                          <a:latin typeface="Open Sans" panose="020B0606030504020204" pitchFamily="34" charset="0"/>
                          <a:ea typeface="Open Sans" panose="020B0606030504020204" pitchFamily="34" charset="0"/>
                          <a:cs typeface="Open Sans" panose="020B0606030504020204" pitchFamily="34" charset="0"/>
                        </a:rPr>
                        <a:t>Lorem ipsum dolor sit </a:t>
                      </a:r>
                      <a:r>
                        <a:rPr lang="en-US" sz="1200" dirty="0" err="1">
                          <a:effectLst/>
                          <a:latin typeface="Open Sans" panose="020B0606030504020204" pitchFamily="34" charset="0"/>
                          <a:ea typeface="Open Sans" panose="020B0606030504020204" pitchFamily="34" charset="0"/>
                          <a:cs typeface="Open Sans" panose="020B0606030504020204" pitchFamily="34" charset="0"/>
                        </a:rPr>
                        <a:t>amet</a:t>
                      </a:r>
                      <a:r>
                        <a:rPr lang="en-US" sz="1200" dirty="0">
                          <a:effectLst/>
                          <a:latin typeface="Open Sans" panose="020B0606030504020204" pitchFamily="34" charset="0"/>
                          <a:ea typeface="Open Sans" panose="020B0606030504020204" pitchFamily="34" charset="0"/>
                          <a:cs typeface="Open Sans" panose="020B0606030504020204" pitchFamily="34" charset="0"/>
                        </a:rPr>
                        <a:t>.</a:t>
                      </a:r>
                      <a:endParaRPr lang="en-CA" sz="1200" b="0" dirty="0">
                        <a:effectLst/>
                        <a:latin typeface="Open Sans" panose="020B0606030504020204" pitchFamily="34" charset="0"/>
                        <a:ea typeface="Open Sans" panose="020B0606030504020204" pitchFamily="34" charset="0"/>
                        <a:cs typeface="Open Sans" panose="020B0606030504020204" pitchFamily="34" charset="0"/>
                      </a:endParaRPr>
                    </a:p>
                  </a:txBody>
                  <a:tcPr marL="137160" marR="137160" marT="0" marB="0" anchor="ctr">
                    <a:lnL w="9525" cap="flat" cmpd="sng" algn="ctr">
                      <a:solidFill>
                        <a:srgbClr val="A7A9AC"/>
                      </a:solidFill>
                      <a:prstDash val="solid"/>
                      <a:round/>
                      <a:headEnd type="none" w="med" len="med"/>
                      <a:tailEnd type="none" w="med" len="med"/>
                    </a:lnL>
                    <a:lnR w="9525" cap="flat" cmpd="sng" algn="ctr">
                      <a:solidFill>
                        <a:srgbClr val="A7A9AC"/>
                      </a:solidFill>
                      <a:prstDash val="solid"/>
                      <a:round/>
                      <a:headEnd type="none" w="med" len="med"/>
                      <a:tailEnd type="none" w="med" len="med"/>
                    </a:lnR>
                    <a:lnT w="9525" cap="flat" cmpd="sng" algn="ctr">
                      <a:solidFill>
                        <a:srgbClr val="A7A9AC"/>
                      </a:solidFill>
                      <a:prstDash val="solid"/>
                      <a:round/>
                      <a:headEnd type="none" w="med" len="med"/>
                      <a:tailEnd type="none" w="med" len="med"/>
                    </a:lnT>
                    <a:lnB w="9525" cap="flat" cmpd="sng" algn="ctr">
                      <a:solidFill>
                        <a:srgbClr val="A7A9AC"/>
                      </a:solidFill>
                      <a:prstDash val="solid"/>
                      <a:round/>
                      <a:headEnd type="none" w="med" len="med"/>
                      <a:tailEnd type="none" w="med" len="med"/>
                    </a:lnB>
                    <a:solidFill>
                      <a:schemeClr val="bg2"/>
                    </a:solidFill>
                  </a:tcPr>
                </a:tc>
                <a:extLst>
                  <a:ext uri="{0D108BD9-81ED-4DB2-BD59-A6C34878D82A}">
                    <a16:rowId xmlns:a16="http://schemas.microsoft.com/office/drawing/2014/main" val="1756667249"/>
                  </a:ext>
                </a:extLst>
              </a:tr>
            </a:tbl>
          </a:graphicData>
        </a:graphic>
      </p:graphicFrame>
      <p:sp>
        <p:nvSpPr>
          <p:cNvPr id="12" name="Rectangle 11">
            <a:extLst>
              <a:ext uri="{FF2B5EF4-FFF2-40B4-BE49-F238E27FC236}">
                <a16:creationId xmlns:a16="http://schemas.microsoft.com/office/drawing/2014/main" id="{1BA6A98D-D7C9-C54D-B1A1-2379FDD940C0}"/>
              </a:ext>
            </a:extLst>
          </p:cNvPr>
          <p:cNvSpPr/>
          <p:nvPr userDrawn="1"/>
        </p:nvSpPr>
        <p:spPr>
          <a:xfrm>
            <a:off x="0" y="5715000"/>
            <a:ext cx="12192000"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9AF0C0F4-B79E-C142-876B-CAF4DC28D4F0}"/>
              </a:ext>
            </a:extLst>
          </p:cNvPr>
          <p:cNvPicPr>
            <a:picLocks noChangeAspect="1"/>
          </p:cNvPicPr>
          <p:nvPr userDrawn="1"/>
        </p:nvPicPr>
        <p:blipFill>
          <a:blip r:embed="rId2"/>
          <a:stretch>
            <a:fillRect/>
          </a:stretch>
        </p:blipFill>
        <p:spPr>
          <a:xfrm>
            <a:off x="9553575" y="6057900"/>
            <a:ext cx="1943100" cy="457200"/>
          </a:xfrm>
          <a:prstGeom prst="rect">
            <a:avLst/>
          </a:prstGeom>
        </p:spPr>
      </p:pic>
    </p:spTree>
    <p:extLst>
      <p:ext uri="{BB962C8B-B14F-4D97-AF65-F5344CB8AC3E}">
        <p14:creationId xmlns:p14="http://schemas.microsoft.com/office/powerpoint/2010/main" val="1054578795"/>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age">
    <p:bg>
      <p:bgPr>
        <a:solidFill>
          <a:schemeClr val="bg2"/>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C090CA8-4E6C-A247-8781-98EB368F5950}"/>
              </a:ext>
            </a:extLst>
          </p:cNvPr>
          <p:cNvSpPr>
            <a:spLocks noGrp="1"/>
          </p:cNvSpPr>
          <p:nvPr>
            <p:ph type="title"/>
          </p:nvPr>
        </p:nvSpPr>
        <p:spPr>
          <a:xfrm>
            <a:off x="599584" y="558188"/>
            <a:ext cx="10897091" cy="627189"/>
          </a:xfrm>
          <a:prstGeom prst="rect">
            <a:avLst/>
          </a:prstGeom>
        </p:spPr>
        <p:txBody>
          <a:bodyPr anchor="t"/>
          <a:lstStyle>
            <a:lvl1pPr>
              <a:defRPr sz="2600" b="1" i="0" spc="5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r>
              <a:rPr lang="en-US" dirty="0"/>
              <a:t>Click to edit Master title style</a:t>
            </a:r>
          </a:p>
        </p:txBody>
      </p:sp>
      <p:sp>
        <p:nvSpPr>
          <p:cNvPr id="6" name="Rectangle 5">
            <a:extLst>
              <a:ext uri="{FF2B5EF4-FFF2-40B4-BE49-F238E27FC236}">
                <a16:creationId xmlns:a16="http://schemas.microsoft.com/office/drawing/2014/main" id="{CA8FE1ED-0847-6343-923F-4D0E80C160C3}"/>
              </a:ext>
            </a:extLst>
          </p:cNvPr>
          <p:cNvSpPr/>
          <p:nvPr userDrawn="1"/>
        </p:nvSpPr>
        <p:spPr>
          <a:xfrm>
            <a:off x="0" y="5715000"/>
            <a:ext cx="12192000"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7CCB990-D12A-C94E-B892-1D2B93711B97}"/>
              </a:ext>
            </a:extLst>
          </p:cNvPr>
          <p:cNvPicPr>
            <a:picLocks noChangeAspect="1"/>
          </p:cNvPicPr>
          <p:nvPr userDrawn="1"/>
        </p:nvPicPr>
        <p:blipFill>
          <a:blip r:embed="rId2"/>
          <a:stretch>
            <a:fillRect/>
          </a:stretch>
        </p:blipFill>
        <p:spPr>
          <a:xfrm>
            <a:off x="9553575" y="6057900"/>
            <a:ext cx="1943100" cy="457200"/>
          </a:xfrm>
          <a:prstGeom prst="rect">
            <a:avLst/>
          </a:prstGeom>
        </p:spPr>
      </p:pic>
    </p:spTree>
    <p:extLst>
      <p:ext uri="{BB962C8B-B14F-4D97-AF65-F5344CB8AC3E}">
        <p14:creationId xmlns:p14="http://schemas.microsoft.com/office/powerpoint/2010/main" val="2562375358"/>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page – one column (no logo)">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5241A-FE81-E045-A53F-CCB1ECEF6369}"/>
              </a:ext>
            </a:extLst>
          </p:cNvPr>
          <p:cNvSpPr>
            <a:spLocks noGrp="1"/>
          </p:cNvSpPr>
          <p:nvPr>
            <p:ph type="title"/>
          </p:nvPr>
        </p:nvSpPr>
        <p:spPr>
          <a:xfrm>
            <a:off x="599585" y="557498"/>
            <a:ext cx="10897200" cy="627189"/>
          </a:xfrm>
          <a:prstGeom prst="rect">
            <a:avLst/>
          </a:prstGeom>
        </p:spPr>
        <p:txBody>
          <a:bodyPr anchor="t"/>
          <a:lstStyle>
            <a:lvl1pPr>
              <a:defRPr sz="2600" b="1" i="0" spc="5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r>
              <a:rPr lang="en-US" dirty="0"/>
              <a:t>Click to edit Master title style</a:t>
            </a:r>
          </a:p>
        </p:txBody>
      </p:sp>
      <p:sp>
        <p:nvSpPr>
          <p:cNvPr id="11" name="Content Placeholder 2">
            <a:extLst>
              <a:ext uri="{FF2B5EF4-FFF2-40B4-BE49-F238E27FC236}">
                <a16:creationId xmlns:a16="http://schemas.microsoft.com/office/drawing/2014/main" id="{74B1D494-1163-FD4D-87D9-F88FDD14180A}"/>
              </a:ext>
            </a:extLst>
          </p:cNvPr>
          <p:cNvSpPr>
            <a:spLocks noGrp="1"/>
          </p:cNvSpPr>
          <p:nvPr>
            <p:ph sz="half" idx="1"/>
          </p:nvPr>
        </p:nvSpPr>
        <p:spPr>
          <a:xfrm>
            <a:off x="599585" y="1295076"/>
            <a:ext cx="10897090" cy="4877124"/>
          </a:xfrm>
          <a:prstGeom prst="rect">
            <a:avLst/>
          </a:prstGeom>
        </p:spPr>
        <p:txBody>
          <a:bodyPr>
            <a:noAutofit/>
          </a:bodyPr>
          <a:lstStyle>
            <a:lvl1pPr marL="228600" indent="-228600">
              <a:lnSpc>
                <a:spcPct val="150000"/>
              </a:lnSpc>
              <a:spcBef>
                <a:spcPts val="0"/>
              </a:spcBef>
              <a:spcAft>
                <a:spcPts val="1200"/>
              </a:spcAft>
              <a:buFont typeface="Arial" panose="020B0604020202020204" pitchFamily="34" charset="0"/>
              <a:buChar char="•"/>
              <a:tabLst/>
              <a:defRPr sz="1600">
                <a:solidFill>
                  <a:schemeClr val="tx1"/>
                </a:solidFill>
              </a:defRPr>
            </a:lvl1pPr>
            <a:lvl2pPr marL="457200" indent="-228600">
              <a:lnSpc>
                <a:spcPct val="150000"/>
              </a:lnSpc>
              <a:spcBef>
                <a:spcPts val="0"/>
              </a:spcBef>
              <a:spcAft>
                <a:spcPts val="1200"/>
              </a:spcAft>
              <a:buFont typeface="Arial" panose="020B0604020202020204" pitchFamily="34" charset="0"/>
              <a:buChar char="•"/>
              <a:tabLst/>
              <a:defRPr sz="1600">
                <a:solidFill>
                  <a:schemeClr val="tx1"/>
                </a:solidFill>
              </a:defRPr>
            </a:lvl2pPr>
            <a:lvl3pPr marL="685800" indent="-228600">
              <a:lnSpc>
                <a:spcPct val="150000"/>
              </a:lnSpc>
              <a:spcBef>
                <a:spcPts val="0"/>
              </a:spcBef>
              <a:spcAft>
                <a:spcPts val="1200"/>
              </a:spcAft>
              <a:buFont typeface="System Font Regular"/>
              <a:buChar char="⁃"/>
              <a:tabLst/>
              <a:defRPr sz="1600">
                <a:solidFill>
                  <a:schemeClr val="tx1"/>
                </a:solidFill>
              </a:defRPr>
            </a:lvl3pPr>
            <a:lvl4pPr marL="914400" indent="-228600">
              <a:lnSpc>
                <a:spcPct val="150000"/>
              </a:lnSpc>
              <a:spcBef>
                <a:spcPts val="0"/>
              </a:spcBef>
              <a:spcAft>
                <a:spcPts val="1200"/>
              </a:spcAft>
              <a:buFont typeface="Arial" panose="020B0604020202020204" pitchFamily="34" charset="0"/>
              <a:buChar char="•"/>
              <a:tabLst/>
              <a:defRPr sz="1400">
                <a:solidFill>
                  <a:schemeClr val="tx1"/>
                </a:solidFill>
              </a:defRPr>
            </a:lvl4pPr>
            <a:lvl5pPr marL="1143000" marR="0"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tab pos="1370013" algn="l"/>
              </a:tabLst>
              <a:defRPr sz="1300">
                <a:solidFill>
                  <a:schemeClr val="tx1"/>
                </a:solidFill>
              </a:defRPr>
            </a:lvl5pPr>
            <a:lvl6pPr marL="1371600" indent="-228600">
              <a:spcBef>
                <a:spcPts val="0"/>
              </a:spcBef>
              <a:spcAft>
                <a:spcPts val="1200"/>
              </a:spcAft>
              <a:buFont typeface="Arial" panose="020B0604020202020204" pitchFamily="34" charset="0"/>
              <a:buChar char="•"/>
              <a:tabLst/>
              <a:defRPr>
                <a:solidFill>
                  <a:schemeClr val="tx1"/>
                </a:solidFill>
              </a:defRPr>
            </a:lvl6pPr>
            <a:lvl7pPr marL="1828800" indent="-228600">
              <a:defRPr>
                <a:solidFill>
                  <a:schemeClr val="tx1"/>
                </a:solidFill>
              </a:defRPr>
            </a:lvl7pPr>
            <a:lvl8pPr marL="2057400" indent="-228600">
              <a:defRPr>
                <a:solidFill>
                  <a:schemeClr val="tx1"/>
                </a:solidFill>
              </a:defRPr>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marL="1371600" marR="0" lvl="5"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defRPr/>
            </a:pPr>
            <a:r>
              <a:rPr lang="en-US" dirty="0"/>
              <a:t>Seventh level</a:t>
            </a:r>
          </a:p>
        </p:txBody>
      </p:sp>
      <p:sp>
        <p:nvSpPr>
          <p:cNvPr id="5" name="Rectangle 4">
            <a:extLst>
              <a:ext uri="{FF2B5EF4-FFF2-40B4-BE49-F238E27FC236}">
                <a16:creationId xmlns:a16="http://schemas.microsoft.com/office/drawing/2014/main" id="{0EDD00A5-8BC9-AE46-B8D3-B7FEC311C25B}"/>
              </a:ext>
            </a:extLst>
          </p:cNvPr>
          <p:cNvSpPr/>
          <p:nvPr userDrawn="1"/>
        </p:nvSpPr>
        <p:spPr>
          <a:xfrm>
            <a:off x="0" y="5715000"/>
            <a:ext cx="12192000"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082220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Closing slide">
    <p:bg>
      <p:bgPr>
        <a:solidFill>
          <a:schemeClr val="bg2"/>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22FE736-7B03-5844-9CB9-94A54F70B134}"/>
              </a:ext>
            </a:extLst>
          </p:cNvPr>
          <p:cNvPicPr>
            <a:picLocks noChangeAspect="1"/>
          </p:cNvPicPr>
          <p:nvPr userDrawn="1"/>
        </p:nvPicPr>
        <p:blipFill>
          <a:blip r:embed="rId2"/>
          <a:srcRect/>
          <a:stretch/>
        </p:blipFill>
        <p:spPr>
          <a:xfrm>
            <a:off x="3865528" y="1676113"/>
            <a:ext cx="4460944" cy="3320113"/>
          </a:xfrm>
          <a:prstGeom prst="rect">
            <a:avLst/>
          </a:prstGeom>
        </p:spPr>
      </p:pic>
    </p:spTree>
    <p:extLst>
      <p:ext uri="{BB962C8B-B14F-4D97-AF65-F5344CB8AC3E}">
        <p14:creationId xmlns:p14="http://schemas.microsoft.com/office/powerpoint/2010/main" val="3319096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 paragraph / quote page">
    <p:bg>
      <p:bgPr>
        <a:solidFill>
          <a:schemeClr val="bg1"/>
        </a:solidFill>
        <a:effectLst/>
      </p:bgPr>
    </p:bg>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74B1D494-1163-FD4D-87D9-F88FDD14180A}"/>
              </a:ext>
            </a:extLst>
          </p:cNvPr>
          <p:cNvSpPr>
            <a:spLocks noGrp="1"/>
          </p:cNvSpPr>
          <p:nvPr>
            <p:ph sz="half" idx="1" hasCustomPrompt="1"/>
          </p:nvPr>
        </p:nvSpPr>
        <p:spPr>
          <a:xfrm>
            <a:off x="1515533" y="838200"/>
            <a:ext cx="9160934" cy="4191000"/>
          </a:xfrm>
          <a:prstGeom prst="rect">
            <a:avLst/>
          </a:prstGeom>
        </p:spPr>
        <p:txBody>
          <a:bodyPr anchor="ctr">
            <a:noAutofit/>
          </a:bodyPr>
          <a:lstStyle>
            <a:lvl1pPr marL="0" indent="0" algn="ctr">
              <a:lnSpc>
                <a:spcPct val="150000"/>
              </a:lnSpc>
              <a:spcBef>
                <a:spcPts val="0"/>
              </a:spcBef>
              <a:spcAft>
                <a:spcPts val="1200"/>
              </a:spcAft>
              <a:buFont typeface="Arial" panose="020B0604020202020204" pitchFamily="34" charset="0"/>
              <a:buNone/>
              <a:tabLst/>
              <a:defRPr sz="2200" b="1" i="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vl2pPr marL="457200" indent="-228600">
              <a:lnSpc>
                <a:spcPct val="150000"/>
              </a:lnSpc>
              <a:spcBef>
                <a:spcPts val="0"/>
              </a:spcBef>
              <a:spcAft>
                <a:spcPts val="1200"/>
              </a:spcAft>
              <a:buFont typeface="Arial" panose="020B0604020202020204" pitchFamily="34" charset="0"/>
              <a:buChar char="•"/>
              <a:tabLst/>
              <a:defRPr sz="1600">
                <a:solidFill>
                  <a:schemeClr val="tx1"/>
                </a:solidFill>
              </a:defRPr>
            </a:lvl2pPr>
            <a:lvl3pPr marL="685800" indent="-228600">
              <a:lnSpc>
                <a:spcPct val="150000"/>
              </a:lnSpc>
              <a:spcBef>
                <a:spcPts val="0"/>
              </a:spcBef>
              <a:spcAft>
                <a:spcPts val="1200"/>
              </a:spcAft>
              <a:buFont typeface="System Font Regular"/>
              <a:buChar char="⁃"/>
              <a:tabLst/>
              <a:defRPr sz="1600">
                <a:solidFill>
                  <a:schemeClr val="tx1"/>
                </a:solidFill>
              </a:defRPr>
            </a:lvl3pPr>
            <a:lvl4pPr marL="914400" indent="-228600">
              <a:lnSpc>
                <a:spcPct val="150000"/>
              </a:lnSpc>
              <a:spcBef>
                <a:spcPts val="0"/>
              </a:spcBef>
              <a:spcAft>
                <a:spcPts val="1200"/>
              </a:spcAft>
              <a:buFont typeface="Arial" panose="020B0604020202020204" pitchFamily="34" charset="0"/>
              <a:buChar char="•"/>
              <a:tabLst/>
              <a:defRPr sz="1400">
                <a:solidFill>
                  <a:schemeClr val="tx1"/>
                </a:solidFill>
              </a:defRPr>
            </a:lvl4pPr>
            <a:lvl5pPr marL="1143000" marR="0"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tab pos="1370013" algn="l"/>
              </a:tabLst>
              <a:defRPr sz="1300">
                <a:solidFill>
                  <a:schemeClr val="tx1"/>
                </a:solidFill>
              </a:defRPr>
            </a:lvl5pPr>
            <a:lvl6pPr marL="1371600" indent="-228600">
              <a:spcBef>
                <a:spcPts val="0"/>
              </a:spcBef>
              <a:spcAft>
                <a:spcPts val="1200"/>
              </a:spcAft>
              <a:buFont typeface="Arial" panose="020B0604020202020204" pitchFamily="34" charset="0"/>
              <a:buChar char="•"/>
              <a:tabLst/>
              <a:defRPr>
                <a:solidFill>
                  <a:schemeClr val="tx1"/>
                </a:solidFill>
              </a:defRPr>
            </a:lvl6pPr>
            <a:lvl7pPr marL="1828800" indent="-228600">
              <a:defRPr>
                <a:solidFill>
                  <a:schemeClr val="tx1"/>
                </a:solidFill>
              </a:defRPr>
            </a:lvl7pPr>
            <a:lvl8pPr marL="2057400" indent="-228600">
              <a:defRPr>
                <a:solidFill>
                  <a:schemeClr val="tx1"/>
                </a:solidFill>
              </a:defRPr>
            </a:lvl8pPr>
          </a:lstStyle>
          <a:p>
            <a:pPr lvl="0"/>
            <a:r>
              <a:rPr lang="en-US" dirty="0"/>
              <a:t>Click to edit Master title style</a:t>
            </a:r>
          </a:p>
        </p:txBody>
      </p:sp>
      <p:sp>
        <p:nvSpPr>
          <p:cNvPr id="4" name="Rectangle 3">
            <a:extLst>
              <a:ext uri="{FF2B5EF4-FFF2-40B4-BE49-F238E27FC236}">
                <a16:creationId xmlns:a16="http://schemas.microsoft.com/office/drawing/2014/main" id="{5FD39231-8104-2C4D-B887-C76C49B4B755}"/>
              </a:ext>
            </a:extLst>
          </p:cNvPr>
          <p:cNvSpPr/>
          <p:nvPr userDrawn="1"/>
        </p:nvSpPr>
        <p:spPr>
          <a:xfrm>
            <a:off x="0" y="5715000"/>
            <a:ext cx="12192000"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A0E5017-6E1C-5D4E-A493-781F6C08DC9B}"/>
              </a:ext>
            </a:extLst>
          </p:cNvPr>
          <p:cNvPicPr>
            <a:picLocks noChangeAspect="1"/>
          </p:cNvPicPr>
          <p:nvPr userDrawn="1"/>
        </p:nvPicPr>
        <p:blipFill>
          <a:blip r:embed="rId2"/>
          <a:stretch>
            <a:fillRect/>
          </a:stretch>
        </p:blipFill>
        <p:spPr>
          <a:xfrm>
            <a:off x="9553575" y="6057900"/>
            <a:ext cx="1943100" cy="457200"/>
          </a:xfrm>
          <a:prstGeom prst="rect">
            <a:avLst/>
          </a:prstGeom>
        </p:spPr>
      </p:pic>
    </p:spTree>
    <p:extLst>
      <p:ext uri="{BB962C8B-B14F-4D97-AF65-F5344CB8AC3E}">
        <p14:creationId xmlns:p14="http://schemas.microsoft.com/office/powerpoint/2010/main" val="350513772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age – one colum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5241A-FE81-E045-A53F-CCB1ECEF6369}"/>
              </a:ext>
            </a:extLst>
          </p:cNvPr>
          <p:cNvSpPr>
            <a:spLocks noGrp="1"/>
          </p:cNvSpPr>
          <p:nvPr>
            <p:ph type="title"/>
          </p:nvPr>
        </p:nvSpPr>
        <p:spPr>
          <a:xfrm>
            <a:off x="599585" y="557498"/>
            <a:ext cx="10897200" cy="627189"/>
          </a:xfrm>
          <a:prstGeom prst="rect">
            <a:avLst/>
          </a:prstGeom>
        </p:spPr>
        <p:txBody>
          <a:bodyPr anchor="t"/>
          <a:lstStyle>
            <a:lvl1pPr>
              <a:defRPr sz="2600" b="1" i="0" spc="5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r>
              <a:rPr lang="en-US" dirty="0"/>
              <a:t>Click to edit Master title style</a:t>
            </a:r>
          </a:p>
        </p:txBody>
      </p:sp>
      <p:sp>
        <p:nvSpPr>
          <p:cNvPr id="11" name="Content Placeholder 2">
            <a:extLst>
              <a:ext uri="{FF2B5EF4-FFF2-40B4-BE49-F238E27FC236}">
                <a16:creationId xmlns:a16="http://schemas.microsoft.com/office/drawing/2014/main" id="{74B1D494-1163-FD4D-87D9-F88FDD14180A}"/>
              </a:ext>
            </a:extLst>
          </p:cNvPr>
          <p:cNvSpPr>
            <a:spLocks noGrp="1"/>
          </p:cNvSpPr>
          <p:nvPr>
            <p:ph sz="half" idx="1"/>
          </p:nvPr>
        </p:nvSpPr>
        <p:spPr>
          <a:xfrm>
            <a:off x="599585" y="1295076"/>
            <a:ext cx="10897090" cy="4077024"/>
          </a:xfrm>
          <a:prstGeom prst="rect">
            <a:avLst/>
          </a:prstGeom>
        </p:spPr>
        <p:txBody>
          <a:bodyPr>
            <a:noAutofit/>
          </a:bodyPr>
          <a:lstStyle>
            <a:lvl1pPr marL="228600" indent="-228600">
              <a:lnSpc>
                <a:spcPct val="150000"/>
              </a:lnSpc>
              <a:spcBef>
                <a:spcPts val="0"/>
              </a:spcBef>
              <a:spcAft>
                <a:spcPts val="1200"/>
              </a:spcAft>
              <a:buFont typeface="Arial" panose="020B0604020202020204" pitchFamily="34" charset="0"/>
              <a:buChar char="•"/>
              <a:tabLst/>
              <a:defRPr sz="1600">
                <a:solidFill>
                  <a:schemeClr val="tx1"/>
                </a:solidFill>
              </a:defRPr>
            </a:lvl1pPr>
            <a:lvl2pPr marL="457200" indent="-228600">
              <a:lnSpc>
                <a:spcPct val="150000"/>
              </a:lnSpc>
              <a:spcBef>
                <a:spcPts val="0"/>
              </a:spcBef>
              <a:spcAft>
                <a:spcPts val="1200"/>
              </a:spcAft>
              <a:buFont typeface="Arial" panose="020B0604020202020204" pitchFamily="34" charset="0"/>
              <a:buChar char="•"/>
              <a:tabLst/>
              <a:defRPr sz="1600">
                <a:solidFill>
                  <a:schemeClr val="tx1"/>
                </a:solidFill>
              </a:defRPr>
            </a:lvl2pPr>
            <a:lvl3pPr marL="685800" indent="-228600">
              <a:lnSpc>
                <a:spcPct val="150000"/>
              </a:lnSpc>
              <a:spcBef>
                <a:spcPts val="0"/>
              </a:spcBef>
              <a:spcAft>
                <a:spcPts val="1200"/>
              </a:spcAft>
              <a:buFont typeface="System Font Regular"/>
              <a:buChar char="⁃"/>
              <a:tabLst/>
              <a:defRPr sz="1600">
                <a:solidFill>
                  <a:schemeClr val="tx1"/>
                </a:solidFill>
              </a:defRPr>
            </a:lvl3pPr>
            <a:lvl4pPr marL="914400" indent="-228600">
              <a:lnSpc>
                <a:spcPct val="150000"/>
              </a:lnSpc>
              <a:spcBef>
                <a:spcPts val="0"/>
              </a:spcBef>
              <a:spcAft>
                <a:spcPts val="1200"/>
              </a:spcAft>
              <a:buFont typeface="Arial" panose="020B0604020202020204" pitchFamily="34" charset="0"/>
              <a:buChar char="•"/>
              <a:tabLst/>
              <a:defRPr sz="1400">
                <a:solidFill>
                  <a:schemeClr val="tx1"/>
                </a:solidFill>
              </a:defRPr>
            </a:lvl4pPr>
            <a:lvl5pPr marL="1143000" marR="0"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tab pos="1370013" algn="l"/>
              </a:tabLst>
              <a:defRPr sz="1300">
                <a:solidFill>
                  <a:schemeClr val="tx1"/>
                </a:solidFill>
              </a:defRPr>
            </a:lvl5pPr>
            <a:lvl6pPr marL="1371600" indent="-228600">
              <a:spcBef>
                <a:spcPts val="0"/>
              </a:spcBef>
              <a:spcAft>
                <a:spcPts val="1200"/>
              </a:spcAft>
              <a:buFont typeface="Arial" panose="020B0604020202020204" pitchFamily="34" charset="0"/>
              <a:buChar char="•"/>
              <a:tabLst/>
              <a:defRPr>
                <a:solidFill>
                  <a:schemeClr val="tx1"/>
                </a:solidFill>
              </a:defRPr>
            </a:lvl6pPr>
            <a:lvl7pPr marL="1828800" indent="-228600">
              <a:defRPr>
                <a:solidFill>
                  <a:schemeClr val="tx1"/>
                </a:solidFill>
              </a:defRPr>
            </a:lvl7pPr>
            <a:lvl8pPr marL="2057400" indent="-228600">
              <a:defRPr>
                <a:solidFill>
                  <a:schemeClr val="tx1"/>
                </a:solidFill>
              </a:defRPr>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marL="1371600" marR="0" lvl="5"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defRPr/>
            </a:pPr>
            <a:r>
              <a:rPr lang="en-US" dirty="0"/>
              <a:t>Seventh level</a:t>
            </a:r>
          </a:p>
        </p:txBody>
      </p:sp>
      <p:sp>
        <p:nvSpPr>
          <p:cNvPr id="5" name="Rectangle 4">
            <a:extLst>
              <a:ext uri="{FF2B5EF4-FFF2-40B4-BE49-F238E27FC236}">
                <a16:creationId xmlns:a16="http://schemas.microsoft.com/office/drawing/2014/main" id="{0EDD00A5-8BC9-AE46-B8D3-B7FEC311C25B}"/>
              </a:ext>
            </a:extLst>
          </p:cNvPr>
          <p:cNvSpPr/>
          <p:nvPr userDrawn="1"/>
        </p:nvSpPr>
        <p:spPr>
          <a:xfrm>
            <a:off x="0" y="5715000"/>
            <a:ext cx="12192000"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8A24F25A-A643-A844-91A9-2D5B56DB8E7F}"/>
              </a:ext>
            </a:extLst>
          </p:cNvPr>
          <p:cNvPicPr>
            <a:picLocks noChangeAspect="1"/>
          </p:cNvPicPr>
          <p:nvPr userDrawn="1"/>
        </p:nvPicPr>
        <p:blipFill>
          <a:blip r:embed="rId2"/>
          <a:stretch>
            <a:fillRect/>
          </a:stretch>
        </p:blipFill>
        <p:spPr>
          <a:xfrm>
            <a:off x="9553575" y="6057900"/>
            <a:ext cx="1943100" cy="457200"/>
          </a:xfrm>
          <a:prstGeom prst="rect">
            <a:avLst/>
          </a:prstGeom>
          <a:solidFill>
            <a:schemeClr val="bg2"/>
          </a:solidFill>
        </p:spPr>
      </p:pic>
    </p:spTree>
    <p:extLst>
      <p:ext uri="{BB962C8B-B14F-4D97-AF65-F5344CB8AC3E}">
        <p14:creationId xmlns:p14="http://schemas.microsoft.com/office/powerpoint/2010/main" val="311451035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page – two columns">
    <p:bg>
      <p:bgPr>
        <a:solidFill>
          <a:schemeClr val="bg2"/>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292A029-F549-3740-BF04-29AC6D613DB7}"/>
              </a:ext>
            </a:extLst>
          </p:cNvPr>
          <p:cNvSpPr>
            <a:spLocks noGrp="1"/>
          </p:cNvSpPr>
          <p:nvPr>
            <p:ph type="title"/>
          </p:nvPr>
        </p:nvSpPr>
        <p:spPr>
          <a:xfrm>
            <a:off x="599584" y="558188"/>
            <a:ext cx="10897091" cy="627189"/>
          </a:xfrm>
          <a:prstGeom prst="rect">
            <a:avLst/>
          </a:prstGeom>
        </p:spPr>
        <p:txBody>
          <a:bodyPr anchor="t"/>
          <a:lstStyle>
            <a:lvl1pPr>
              <a:defRPr sz="2600" b="1" i="0" spc="5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r>
              <a:rPr lang="en-US" dirty="0"/>
              <a:t>Click to edit Master title style</a:t>
            </a:r>
          </a:p>
        </p:txBody>
      </p:sp>
      <p:sp>
        <p:nvSpPr>
          <p:cNvPr id="10" name="Content Placeholder 2">
            <a:extLst>
              <a:ext uri="{FF2B5EF4-FFF2-40B4-BE49-F238E27FC236}">
                <a16:creationId xmlns:a16="http://schemas.microsoft.com/office/drawing/2014/main" id="{E4710339-FCEB-864A-BE99-139C449C3056}"/>
              </a:ext>
            </a:extLst>
          </p:cNvPr>
          <p:cNvSpPr>
            <a:spLocks noGrp="1"/>
          </p:cNvSpPr>
          <p:nvPr>
            <p:ph sz="half" idx="1"/>
          </p:nvPr>
        </p:nvSpPr>
        <p:spPr>
          <a:xfrm>
            <a:off x="599585" y="1295076"/>
            <a:ext cx="5267815" cy="4077024"/>
          </a:xfrm>
          <a:prstGeom prst="rect">
            <a:avLst/>
          </a:prstGeom>
        </p:spPr>
        <p:txBody>
          <a:bodyPr>
            <a:noAutofit/>
          </a:bodyPr>
          <a:lstStyle>
            <a:lvl1pPr marL="228600" indent="-228600">
              <a:lnSpc>
                <a:spcPct val="150000"/>
              </a:lnSpc>
              <a:spcBef>
                <a:spcPts val="0"/>
              </a:spcBef>
              <a:spcAft>
                <a:spcPts val="1200"/>
              </a:spcAft>
              <a:buFont typeface="Arial" panose="020B0604020202020204" pitchFamily="34" charset="0"/>
              <a:buChar char="•"/>
              <a:tabLst/>
              <a:defRPr sz="1600">
                <a:solidFill>
                  <a:schemeClr val="tx1"/>
                </a:solidFill>
              </a:defRPr>
            </a:lvl1pPr>
            <a:lvl2pPr marL="457200" indent="-228600">
              <a:lnSpc>
                <a:spcPct val="150000"/>
              </a:lnSpc>
              <a:spcBef>
                <a:spcPts val="0"/>
              </a:spcBef>
              <a:spcAft>
                <a:spcPts val="1200"/>
              </a:spcAft>
              <a:buFont typeface="Arial" panose="020B0604020202020204" pitchFamily="34" charset="0"/>
              <a:buChar char="•"/>
              <a:tabLst/>
              <a:defRPr sz="1600">
                <a:solidFill>
                  <a:schemeClr val="tx1"/>
                </a:solidFill>
              </a:defRPr>
            </a:lvl2pPr>
            <a:lvl3pPr marL="685800" indent="-228600">
              <a:lnSpc>
                <a:spcPct val="150000"/>
              </a:lnSpc>
              <a:spcBef>
                <a:spcPts val="0"/>
              </a:spcBef>
              <a:spcAft>
                <a:spcPts val="1200"/>
              </a:spcAft>
              <a:buFont typeface="System Font Regular"/>
              <a:buChar char="⁃"/>
              <a:tabLst/>
              <a:defRPr sz="1600">
                <a:solidFill>
                  <a:schemeClr val="tx1"/>
                </a:solidFill>
              </a:defRPr>
            </a:lvl3pPr>
            <a:lvl4pPr marL="914400" indent="-228600">
              <a:lnSpc>
                <a:spcPct val="150000"/>
              </a:lnSpc>
              <a:spcBef>
                <a:spcPts val="0"/>
              </a:spcBef>
              <a:spcAft>
                <a:spcPts val="1200"/>
              </a:spcAft>
              <a:buFont typeface="Arial" panose="020B0604020202020204" pitchFamily="34" charset="0"/>
              <a:buChar char="•"/>
              <a:tabLst/>
              <a:defRPr sz="1400">
                <a:solidFill>
                  <a:schemeClr val="tx1"/>
                </a:solidFill>
              </a:defRPr>
            </a:lvl4pPr>
            <a:lvl5pPr marL="1143000" marR="0"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tab pos="1370013" algn="l"/>
              </a:tabLst>
              <a:defRPr sz="1300">
                <a:solidFill>
                  <a:schemeClr val="tx1"/>
                </a:solidFill>
              </a:defRPr>
            </a:lvl5pPr>
            <a:lvl6pPr marL="1371600" indent="-228600">
              <a:spcBef>
                <a:spcPts val="0"/>
              </a:spcBef>
              <a:spcAft>
                <a:spcPts val="1200"/>
              </a:spcAft>
              <a:buFont typeface="Arial" panose="020B0604020202020204" pitchFamily="34" charset="0"/>
              <a:buChar char="•"/>
              <a:tabLst/>
              <a:defRPr>
                <a:solidFill>
                  <a:schemeClr val="tx1"/>
                </a:solidFill>
              </a:defRPr>
            </a:lvl6pPr>
            <a:lvl7pPr marL="1828800" indent="-228600">
              <a:defRPr>
                <a:solidFill>
                  <a:schemeClr val="tx1"/>
                </a:solidFill>
              </a:defRPr>
            </a:lvl7pPr>
            <a:lvl8pPr marL="2057400" indent="-228600">
              <a:defRPr>
                <a:solidFill>
                  <a:schemeClr val="tx1"/>
                </a:solidFill>
              </a:defRPr>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marL="1371600" marR="0" lvl="5"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defRPr/>
            </a:pPr>
            <a:r>
              <a:rPr lang="en-US" dirty="0"/>
              <a:t>Seventh level</a:t>
            </a:r>
          </a:p>
        </p:txBody>
      </p:sp>
      <p:sp>
        <p:nvSpPr>
          <p:cNvPr id="11" name="Content Placeholder 2">
            <a:extLst>
              <a:ext uri="{FF2B5EF4-FFF2-40B4-BE49-F238E27FC236}">
                <a16:creationId xmlns:a16="http://schemas.microsoft.com/office/drawing/2014/main" id="{090E677D-56A4-5F4D-AB35-5014A471F121}"/>
              </a:ext>
            </a:extLst>
          </p:cNvPr>
          <p:cNvSpPr>
            <a:spLocks noGrp="1"/>
          </p:cNvSpPr>
          <p:nvPr>
            <p:ph sz="half" idx="13"/>
          </p:nvPr>
        </p:nvSpPr>
        <p:spPr>
          <a:xfrm>
            <a:off x="6228860" y="1295076"/>
            <a:ext cx="5267815" cy="4077024"/>
          </a:xfrm>
          <a:prstGeom prst="rect">
            <a:avLst/>
          </a:prstGeom>
        </p:spPr>
        <p:txBody>
          <a:bodyPr>
            <a:noAutofit/>
          </a:bodyPr>
          <a:lstStyle>
            <a:lvl1pPr marL="228600" indent="-228600">
              <a:lnSpc>
                <a:spcPct val="150000"/>
              </a:lnSpc>
              <a:spcBef>
                <a:spcPts val="0"/>
              </a:spcBef>
              <a:spcAft>
                <a:spcPts val="1200"/>
              </a:spcAft>
              <a:buFont typeface="Arial" panose="020B0604020202020204" pitchFamily="34" charset="0"/>
              <a:buChar char="•"/>
              <a:tabLst/>
              <a:defRPr sz="1600">
                <a:solidFill>
                  <a:schemeClr val="tx1"/>
                </a:solidFill>
              </a:defRPr>
            </a:lvl1pPr>
            <a:lvl2pPr marL="457200" indent="-228600">
              <a:lnSpc>
                <a:spcPct val="150000"/>
              </a:lnSpc>
              <a:spcBef>
                <a:spcPts val="0"/>
              </a:spcBef>
              <a:spcAft>
                <a:spcPts val="1200"/>
              </a:spcAft>
              <a:buFont typeface="Arial" panose="020B0604020202020204" pitchFamily="34" charset="0"/>
              <a:buChar char="•"/>
              <a:tabLst/>
              <a:defRPr sz="1600">
                <a:solidFill>
                  <a:schemeClr val="tx1"/>
                </a:solidFill>
              </a:defRPr>
            </a:lvl2pPr>
            <a:lvl3pPr marL="685800" indent="-228600">
              <a:lnSpc>
                <a:spcPct val="150000"/>
              </a:lnSpc>
              <a:spcBef>
                <a:spcPts val="0"/>
              </a:spcBef>
              <a:spcAft>
                <a:spcPts val="1200"/>
              </a:spcAft>
              <a:buFont typeface="System Font Regular"/>
              <a:buChar char="⁃"/>
              <a:tabLst/>
              <a:defRPr sz="1600">
                <a:solidFill>
                  <a:schemeClr val="tx1"/>
                </a:solidFill>
              </a:defRPr>
            </a:lvl3pPr>
            <a:lvl4pPr marL="914400" indent="-228600">
              <a:lnSpc>
                <a:spcPct val="150000"/>
              </a:lnSpc>
              <a:spcBef>
                <a:spcPts val="0"/>
              </a:spcBef>
              <a:spcAft>
                <a:spcPts val="1200"/>
              </a:spcAft>
              <a:buFont typeface="Arial" panose="020B0604020202020204" pitchFamily="34" charset="0"/>
              <a:buChar char="•"/>
              <a:tabLst/>
              <a:defRPr sz="1400">
                <a:solidFill>
                  <a:schemeClr val="tx1"/>
                </a:solidFill>
              </a:defRPr>
            </a:lvl4pPr>
            <a:lvl5pPr marL="1143000" marR="0"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tab pos="1370013" algn="l"/>
              </a:tabLst>
              <a:defRPr sz="1300">
                <a:solidFill>
                  <a:schemeClr val="tx1"/>
                </a:solidFill>
              </a:defRPr>
            </a:lvl5pPr>
            <a:lvl6pPr marL="1371600" indent="-228600">
              <a:spcBef>
                <a:spcPts val="0"/>
              </a:spcBef>
              <a:spcAft>
                <a:spcPts val="1200"/>
              </a:spcAft>
              <a:buFont typeface="Arial" panose="020B0604020202020204" pitchFamily="34" charset="0"/>
              <a:buChar char="•"/>
              <a:tabLst/>
              <a:defRPr>
                <a:solidFill>
                  <a:schemeClr val="tx1"/>
                </a:solidFill>
              </a:defRPr>
            </a:lvl6pPr>
            <a:lvl7pPr marL="1828800" indent="-228600">
              <a:defRPr>
                <a:solidFill>
                  <a:schemeClr val="tx1"/>
                </a:solidFill>
              </a:defRPr>
            </a:lvl7pPr>
            <a:lvl8pPr marL="2057400" indent="-228600">
              <a:defRPr>
                <a:solidFill>
                  <a:schemeClr val="tx1"/>
                </a:solidFill>
              </a:defRPr>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marL="1371600" marR="0" lvl="5"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defRPr/>
            </a:pPr>
            <a:r>
              <a:rPr lang="en-US" dirty="0"/>
              <a:t>Seventh level</a:t>
            </a:r>
          </a:p>
        </p:txBody>
      </p:sp>
      <p:sp>
        <p:nvSpPr>
          <p:cNvPr id="6" name="Rectangle 5">
            <a:extLst>
              <a:ext uri="{FF2B5EF4-FFF2-40B4-BE49-F238E27FC236}">
                <a16:creationId xmlns:a16="http://schemas.microsoft.com/office/drawing/2014/main" id="{9E79E0C7-49D7-D441-8459-298913F18B51}"/>
              </a:ext>
            </a:extLst>
          </p:cNvPr>
          <p:cNvSpPr/>
          <p:nvPr userDrawn="1"/>
        </p:nvSpPr>
        <p:spPr>
          <a:xfrm>
            <a:off x="0" y="5715000"/>
            <a:ext cx="12192000"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613AD3E-8D13-2849-9D68-E72414870EFE}"/>
              </a:ext>
            </a:extLst>
          </p:cNvPr>
          <p:cNvPicPr>
            <a:picLocks noChangeAspect="1"/>
          </p:cNvPicPr>
          <p:nvPr userDrawn="1"/>
        </p:nvPicPr>
        <p:blipFill>
          <a:blip r:embed="rId2"/>
          <a:stretch>
            <a:fillRect/>
          </a:stretch>
        </p:blipFill>
        <p:spPr>
          <a:xfrm>
            <a:off x="9553575" y="6057900"/>
            <a:ext cx="1943100" cy="457200"/>
          </a:xfrm>
          <a:prstGeom prst="rect">
            <a:avLst/>
          </a:prstGeom>
        </p:spPr>
      </p:pic>
    </p:spTree>
    <p:extLst>
      <p:ext uri="{BB962C8B-B14F-4D97-AF65-F5344CB8AC3E}">
        <p14:creationId xmlns:p14="http://schemas.microsoft.com/office/powerpoint/2010/main" val="177464408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page with photo">
    <p:bg>
      <p:bgPr>
        <a:solidFill>
          <a:schemeClr val="bg2"/>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292A029-F549-3740-BF04-29AC6D613DB7}"/>
              </a:ext>
            </a:extLst>
          </p:cNvPr>
          <p:cNvSpPr>
            <a:spLocks noGrp="1"/>
          </p:cNvSpPr>
          <p:nvPr>
            <p:ph type="title"/>
          </p:nvPr>
        </p:nvSpPr>
        <p:spPr>
          <a:xfrm>
            <a:off x="599584" y="558188"/>
            <a:ext cx="10897091" cy="627189"/>
          </a:xfrm>
          <a:prstGeom prst="rect">
            <a:avLst/>
          </a:prstGeom>
        </p:spPr>
        <p:txBody>
          <a:bodyPr anchor="t"/>
          <a:lstStyle>
            <a:lvl1pPr>
              <a:defRPr sz="2600" b="1" i="0" spc="5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r>
              <a:rPr lang="en-US" dirty="0"/>
              <a:t>Click to edit Master title style</a:t>
            </a:r>
          </a:p>
        </p:txBody>
      </p:sp>
      <p:sp>
        <p:nvSpPr>
          <p:cNvPr id="11" name="Content Placeholder 2">
            <a:extLst>
              <a:ext uri="{FF2B5EF4-FFF2-40B4-BE49-F238E27FC236}">
                <a16:creationId xmlns:a16="http://schemas.microsoft.com/office/drawing/2014/main" id="{01DB2C69-F649-2E41-A435-292B23F4B621}"/>
              </a:ext>
            </a:extLst>
          </p:cNvPr>
          <p:cNvSpPr>
            <a:spLocks noGrp="1"/>
          </p:cNvSpPr>
          <p:nvPr>
            <p:ph sz="half" idx="1"/>
          </p:nvPr>
        </p:nvSpPr>
        <p:spPr>
          <a:xfrm>
            <a:off x="599585" y="1295076"/>
            <a:ext cx="5267815" cy="4077024"/>
          </a:xfrm>
          <a:prstGeom prst="rect">
            <a:avLst/>
          </a:prstGeom>
        </p:spPr>
        <p:txBody>
          <a:bodyPr>
            <a:noAutofit/>
          </a:bodyPr>
          <a:lstStyle>
            <a:lvl1pPr marL="228600" indent="-228600">
              <a:lnSpc>
                <a:spcPct val="150000"/>
              </a:lnSpc>
              <a:spcBef>
                <a:spcPts val="0"/>
              </a:spcBef>
              <a:spcAft>
                <a:spcPts val="1200"/>
              </a:spcAft>
              <a:buFont typeface="Arial" panose="020B0604020202020204" pitchFamily="34" charset="0"/>
              <a:buChar char="•"/>
              <a:tabLst/>
              <a:defRPr sz="1600">
                <a:solidFill>
                  <a:schemeClr val="tx1"/>
                </a:solidFill>
              </a:defRPr>
            </a:lvl1pPr>
            <a:lvl2pPr marL="457200" indent="-228600">
              <a:lnSpc>
                <a:spcPct val="150000"/>
              </a:lnSpc>
              <a:spcBef>
                <a:spcPts val="0"/>
              </a:spcBef>
              <a:spcAft>
                <a:spcPts val="1200"/>
              </a:spcAft>
              <a:buFont typeface="Arial" panose="020B0604020202020204" pitchFamily="34" charset="0"/>
              <a:buChar char="•"/>
              <a:tabLst/>
              <a:defRPr sz="1600">
                <a:solidFill>
                  <a:schemeClr val="tx1"/>
                </a:solidFill>
              </a:defRPr>
            </a:lvl2pPr>
            <a:lvl3pPr marL="685800" indent="-228600">
              <a:lnSpc>
                <a:spcPct val="150000"/>
              </a:lnSpc>
              <a:spcBef>
                <a:spcPts val="0"/>
              </a:spcBef>
              <a:spcAft>
                <a:spcPts val="1200"/>
              </a:spcAft>
              <a:buFont typeface="System Font Regular"/>
              <a:buChar char="⁃"/>
              <a:tabLst/>
              <a:defRPr sz="1600">
                <a:solidFill>
                  <a:schemeClr val="tx1"/>
                </a:solidFill>
              </a:defRPr>
            </a:lvl3pPr>
            <a:lvl4pPr marL="914400" indent="-228600">
              <a:lnSpc>
                <a:spcPct val="150000"/>
              </a:lnSpc>
              <a:spcBef>
                <a:spcPts val="0"/>
              </a:spcBef>
              <a:spcAft>
                <a:spcPts val="1200"/>
              </a:spcAft>
              <a:buFont typeface="Arial" panose="020B0604020202020204" pitchFamily="34" charset="0"/>
              <a:buChar char="•"/>
              <a:tabLst/>
              <a:defRPr sz="1400">
                <a:solidFill>
                  <a:schemeClr val="tx1"/>
                </a:solidFill>
              </a:defRPr>
            </a:lvl4pPr>
            <a:lvl5pPr marL="1143000" marR="0"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tab pos="1370013" algn="l"/>
              </a:tabLst>
              <a:defRPr sz="1300">
                <a:solidFill>
                  <a:schemeClr val="tx1"/>
                </a:solidFill>
              </a:defRPr>
            </a:lvl5pPr>
            <a:lvl6pPr marL="1371600" indent="-228600">
              <a:spcBef>
                <a:spcPts val="0"/>
              </a:spcBef>
              <a:spcAft>
                <a:spcPts val="1200"/>
              </a:spcAft>
              <a:buFont typeface="Arial" panose="020B0604020202020204" pitchFamily="34" charset="0"/>
              <a:buChar char="•"/>
              <a:tabLst/>
              <a:defRPr>
                <a:solidFill>
                  <a:schemeClr val="tx1"/>
                </a:solidFill>
              </a:defRPr>
            </a:lvl6pPr>
            <a:lvl7pPr marL="1828800" indent="-228600">
              <a:defRPr>
                <a:solidFill>
                  <a:schemeClr val="tx1"/>
                </a:solidFill>
              </a:defRPr>
            </a:lvl7pPr>
            <a:lvl8pPr marL="2057400" indent="-228600">
              <a:defRPr>
                <a:solidFill>
                  <a:schemeClr val="tx1"/>
                </a:solidFill>
              </a:defRPr>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marL="1371600" marR="0" lvl="5"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defRPr/>
            </a:pPr>
            <a:r>
              <a:rPr lang="en-US" dirty="0"/>
              <a:t>Seventh level</a:t>
            </a:r>
          </a:p>
        </p:txBody>
      </p:sp>
      <p:sp>
        <p:nvSpPr>
          <p:cNvPr id="5" name="Rectangle 4">
            <a:extLst>
              <a:ext uri="{FF2B5EF4-FFF2-40B4-BE49-F238E27FC236}">
                <a16:creationId xmlns:a16="http://schemas.microsoft.com/office/drawing/2014/main" id="{E062C3FF-FCAB-DB45-A58D-0BD8642C952C}"/>
              </a:ext>
            </a:extLst>
          </p:cNvPr>
          <p:cNvSpPr/>
          <p:nvPr userDrawn="1"/>
        </p:nvSpPr>
        <p:spPr>
          <a:xfrm>
            <a:off x="0" y="5715000"/>
            <a:ext cx="12192000"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687F8819-A836-B049-8514-1DE0A7FC7EEF}"/>
              </a:ext>
            </a:extLst>
          </p:cNvPr>
          <p:cNvPicPr>
            <a:picLocks noChangeAspect="1"/>
          </p:cNvPicPr>
          <p:nvPr userDrawn="1"/>
        </p:nvPicPr>
        <p:blipFill>
          <a:blip r:embed="rId2"/>
          <a:stretch>
            <a:fillRect/>
          </a:stretch>
        </p:blipFill>
        <p:spPr>
          <a:xfrm>
            <a:off x="9553575" y="6057900"/>
            <a:ext cx="1943100" cy="457200"/>
          </a:xfrm>
          <a:prstGeom prst="rect">
            <a:avLst/>
          </a:prstGeom>
        </p:spPr>
      </p:pic>
    </p:spTree>
    <p:extLst>
      <p:ext uri="{BB962C8B-B14F-4D97-AF65-F5344CB8AC3E}">
        <p14:creationId xmlns:p14="http://schemas.microsoft.com/office/powerpoint/2010/main" val="1502890076"/>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page with call-out box – grey">
    <p:bg>
      <p:bgPr>
        <a:solidFill>
          <a:schemeClr val="bg2"/>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6CA14FC-D5E3-E847-A5CB-16350B11CE2F}"/>
              </a:ext>
            </a:extLst>
          </p:cNvPr>
          <p:cNvSpPr>
            <a:spLocks noGrp="1"/>
          </p:cNvSpPr>
          <p:nvPr>
            <p:ph type="title"/>
          </p:nvPr>
        </p:nvSpPr>
        <p:spPr>
          <a:xfrm>
            <a:off x="599584" y="558188"/>
            <a:ext cx="10897091" cy="627189"/>
          </a:xfrm>
          <a:prstGeom prst="rect">
            <a:avLst/>
          </a:prstGeom>
        </p:spPr>
        <p:txBody>
          <a:bodyPr anchor="t"/>
          <a:lstStyle>
            <a:lvl1pPr>
              <a:defRPr sz="2600" b="1" i="0" spc="5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r>
              <a:rPr lang="en-US" dirty="0"/>
              <a:t>Click to edit Master title style</a:t>
            </a:r>
          </a:p>
        </p:txBody>
      </p:sp>
      <p:sp>
        <p:nvSpPr>
          <p:cNvPr id="8" name="Content Placeholder 2">
            <a:extLst>
              <a:ext uri="{FF2B5EF4-FFF2-40B4-BE49-F238E27FC236}">
                <a16:creationId xmlns:a16="http://schemas.microsoft.com/office/drawing/2014/main" id="{FCA88CE5-A779-0641-85F6-BEC2C1831BA1}"/>
              </a:ext>
            </a:extLst>
          </p:cNvPr>
          <p:cNvSpPr>
            <a:spLocks noGrp="1"/>
          </p:cNvSpPr>
          <p:nvPr>
            <p:ph sz="half" idx="1"/>
          </p:nvPr>
        </p:nvSpPr>
        <p:spPr>
          <a:xfrm>
            <a:off x="599585" y="1295076"/>
            <a:ext cx="5267815" cy="4077024"/>
          </a:xfrm>
          <a:prstGeom prst="rect">
            <a:avLst/>
          </a:prstGeom>
        </p:spPr>
        <p:txBody>
          <a:bodyPr>
            <a:noAutofit/>
          </a:bodyPr>
          <a:lstStyle>
            <a:lvl1pPr marL="228600" indent="-228600">
              <a:lnSpc>
                <a:spcPct val="150000"/>
              </a:lnSpc>
              <a:spcBef>
                <a:spcPts val="0"/>
              </a:spcBef>
              <a:spcAft>
                <a:spcPts val="1200"/>
              </a:spcAft>
              <a:buFont typeface="Arial" panose="020B0604020202020204" pitchFamily="34" charset="0"/>
              <a:buChar char="•"/>
              <a:tabLst/>
              <a:defRPr sz="1600">
                <a:solidFill>
                  <a:schemeClr val="tx1"/>
                </a:solidFill>
              </a:defRPr>
            </a:lvl1pPr>
            <a:lvl2pPr marL="457200" indent="-228600">
              <a:lnSpc>
                <a:spcPct val="150000"/>
              </a:lnSpc>
              <a:spcBef>
                <a:spcPts val="0"/>
              </a:spcBef>
              <a:spcAft>
                <a:spcPts val="1200"/>
              </a:spcAft>
              <a:buFont typeface="Arial" panose="020B0604020202020204" pitchFamily="34" charset="0"/>
              <a:buChar char="•"/>
              <a:tabLst/>
              <a:defRPr sz="1600">
                <a:solidFill>
                  <a:schemeClr val="tx1"/>
                </a:solidFill>
              </a:defRPr>
            </a:lvl2pPr>
            <a:lvl3pPr marL="685800" indent="-228600">
              <a:lnSpc>
                <a:spcPct val="150000"/>
              </a:lnSpc>
              <a:spcBef>
                <a:spcPts val="0"/>
              </a:spcBef>
              <a:spcAft>
                <a:spcPts val="1200"/>
              </a:spcAft>
              <a:buFont typeface="System Font Regular"/>
              <a:buChar char="⁃"/>
              <a:tabLst/>
              <a:defRPr sz="1600">
                <a:solidFill>
                  <a:schemeClr val="tx1"/>
                </a:solidFill>
              </a:defRPr>
            </a:lvl3pPr>
            <a:lvl4pPr marL="914400" indent="-228600">
              <a:lnSpc>
                <a:spcPct val="150000"/>
              </a:lnSpc>
              <a:spcBef>
                <a:spcPts val="0"/>
              </a:spcBef>
              <a:spcAft>
                <a:spcPts val="1200"/>
              </a:spcAft>
              <a:buFont typeface="Arial" panose="020B0604020202020204" pitchFamily="34" charset="0"/>
              <a:buChar char="•"/>
              <a:tabLst/>
              <a:defRPr sz="1400">
                <a:solidFill>
                  <a:schemeClr val="tx1"/>
                </a:solidFill>
              </a:defRPr>
            </a:lvl4pPr>
            <a:lvl5pPr marL="1143000" marR="0"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tab pos="1370013" algn="l"/>
              </a:tabLst>
              <a:defRPr sz="1300">
                <a:solidFill>
                  <a:schemeClr val="tx1"/>
                </a:solidFill>
              </a:defRPr>
            </a:lvl5pPr>
            <a:lvl6pPr marL="1371600" indent="-228600">
              <a:spcBef>
                <a:spcPts val="0"/>
              </a:spcBef>
              <a:spcAft>
                <a:spcPts val="1200"/>
              </a:spcAft>
              <a:buFont typeface="Arial" panose="020B0604020202020204" pitchFamily="34" charset="0"/>
              <a:buChar char="•"/>
              <a:tabLst/>
              <a:defRPr>
                <a:solidFill>
                  <a:schemeClr val="tx1"/>
                </a:solidFill>
              </a:defRPr>
            </a:lvl6pPr>
            <a:lvl7pPr marL="1828800" indent="-228600">
              <a:defRPr>
                <a:solidFill>
                  <a:schemeClr val="tx1"/>
                </a:solidFill>
              </a:defRPr>
            </a:lvl7pPr>
            <a:lvl8pPr marL="2057400" indent="-228600">
              <a:defRPr>
                <a:solidFill>
                  <a:schemeClr val="tx1"/>
                </a:solidFill>
              </a:defRPr>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marL="1371600" marR="0" lvl="5"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defRPr/>
            </a:pPr>
            <a:r>
              <a:rPr lang="en-US" dirty="0"/>
              <a:t>Seventh level</a:t>
            </a:r>
          </a:p>
        </p:txBody>
      </p:sp>
      <p:sp>
        <p:nvSpPr>
          <p:cNvPr id="11" name="Rectangle 10">
            <a:extLst>
              <a:ext uri="{FF2B5EF4-FFF2-40B4-BE49-F238E27FC236}">
                <a16:creationId xmlns:a16="http://schemas.microsoft.com/office/drawing/2014/main" id="{EE5711D0-D8F4-4A49-9587-EDE19A5ED6DB}"/>
              </a:ext>
            </a:extLst>
          </p:cNvPr>
          <p:cNvSpPr/>
          <p:nvPr userDrawn="1"/>
        </p:nvSpPr>
        <p:spPr>
          <a:xfrm>
            <a:off x="0" y="5715000"/>
            <a:ext cx="12192000"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A971143-3B60-194D-8E74-314C97087656}"/>
              </a:ext>
            </a:extLst>
          </p:cNvPr>
          <p:cNvSpPr/>
          <p:nvPr userDrawn="1"/>
        </p:nvSpPr>
        <p:spPr>
          <a:xfrm>
            <a:off x="0" y="5715000"/>
            <a:ext cx="12192000"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803DD7EF-F45E-B74D-ADF0-34EBA7EC4919}"/>
              </a:ext>
            </a:extLst>
          </p:cNvPr>
          <p:cNvPicPr>
            <a:picLocks noChangeAspect="1"/>
          </p:cNvPicPr>
          <p:nvPr userDrawn="1"/>
        </p:nvPicPr>
        <p:blipFill>
          <a:blip r:embed="rId2"/>
          <a:stretch>
            <a:fillRect/>
          </a:stretch>
        </p:blipFill>
        <p:spPr>
          <a:xfrm>
            <a:off x="9553575" y="6057900"/>
            <a:ext cx="1943100" cy="457200"/>
          </a:xfrm>
          <a:prstGeom prst="rect">
            <a:avLst/>
          </a:prstGeom>
        </p:spPr>
      </p:pic>
      <p:sp>
        <p:nvSpPr>
          <p:cNvPr id="16" name="Text Placeholder 4">
            <a:extLst>
              <a:ext uri="{FF2B5EF4-FFF2-40B4-BE49-F238E27FC236}">
                <a16:creationId xmlns:a16="http://schemas.microsoft.com/office/drawing/2014/main" id="{7C48E1BB-06F0-0B44-BA97-6B860B59B8CC}"/>
              </a:ext>
            </a:extLst>
          </p:cNvPr>
          <p:cNvSpPr>
            <a:spLocks noGrp="1"/>
          </p:cNvSpPr>
          <p:nvPr>
            <p:ph type="body" sz="quarter" idx="10" hasCustomPrompt="1"/>
          </p:nvPr>
        </p:nvSpPr>
        <p:spPr>
          <a:xfrm>
            <a:off x="6324600" y="1447800"/>
            <a:ext cx="5170199" cy="2560124"/>
          </a:xfrm>
          <a:prstGeom prst="roundRect">
            <a:avLst>
              <a:gd name="adj" fmla="val 193"/>
            </a:avLst>
          </a:prstGeom>
          <a:solidFill>
            <a:schemeClr val="bg1"/>
          </a:solidFill>
          <a:ln w="12700">
            <a:noFill/>
          </a:ln>
        </p:spPr>
        <p:txBody>
          <a:bodyPr wrap="square" lIns="457200" tIns="457200" rIns="457200" bIns="457200" anchor="t" anchorCtr="0">
            <a:spAutoFit/>
          </a:bodyPr>
          <a:lstStyle>
            <a:lvl1pPr marL="0" indent="0">
              <a:lnSpc>
                <a:spcPts val="2560"/>
              </a:lnSpc>
              <a:spcBef>
                <a:spcPts val="0"/>
              </a:spcBef>
              <a:spcAft>
                <a:spcPts val="0"/>
              </a:spcAft>
              <a:buNone/>
              <a:defRPr b="1" i="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Suspendisse</a:t>
            </a:r>
            <a:r>
              <a:rPr lang="en-US" dirty="0"/>
              <a:t> </a:t>
            </a:r>
            <a:r>
              <a:rPr lang="en-US" dirty="0" err="1"/>
              <a:t>mollis</a:t>
            </a:r>
            <a:r>
              <a:rPr lang="en-US" dirty="0"/>
              <a:t> </a:t>
            </a:r>
            <a:r>
              <a:rPr lang="en-US" dirty="0" err="1"/>
              <a:t>laoreet</a:t>
            </a:r>
            <a:r>
              <a:rPr lang="en-US" dirty="0"/>
              <a:t> </a:t>
            </a:r>
            <a:r>
              <a:rPr lang="en-US" dirty="0" err="1"/>
              <a:t>faucibus</a:t>
            </a:r>
            <a:r>
              <a:rPr lang="en-US" dirty="0"/>
              <a:t>. </a:t>
            </a:r>
            <a:r>
              <a:rPr lang="en-US" dirty="0" err="1"/>
              <a:t>Vivamus</a:t>
            </a:r>
            <a:r>
              <a:rPr lang="en-US" dirty="0"/>
              <a:t> </a:t>
            </a:r>
            <a:r>
              <a:rPr lang="en-US" dirty="0" err="1"/>
              <a:t>condimentum</a:t>
            </a:r>
            <a:r>
              <a:rPr lang="en-US" dirty="0"/>
              <a:t> magna at </a:t>
            </a:r>
            <a:r>
              <a:rPr lang="en-US" dirty="0" err="1"/>
              <a:t>neque</a:t>
            </a:r>
            <a:r>
              <a:rPr lang="en-US" dirty="0"/>
              <a:t> convallis, id vestibulum nisi </a:t>
            </a:r>
            <a:r>
              <a:rPr lang="en-US" dirty="0" err="1"/>
              <a:t>vulputate</a:t>
            </a:r>
            <a:r>
              <a:rPr lang="en-US" dirty="0"/>
              <a:t>. Sed fermentum </a:t>
            </a:r>
            <a:r>
              <a:rPr lang="en-US" dirty="0" err="1"/>
              <a:t>leo</a:t>
            </a:r>
            <a:r>
              <a:rPr lang="en-US" dirty="0"/>
              <a:t> </a:t>
            </a:r>
            <a:r>
              <a:rPr lang="en-US" dirty="0" err="1"/>
              <a:t>enim</a:t>
            </a:r>
            <a:r>
              <a:rPr lang="en-US" dirty="0"/>
              <a:t>.</a:t>
            </a:r>
          </a:p>
        </p:txBody>
      </p:sp>
    </p:spTree>
    <p:extLst>
      <p:ext uri="{BB962C8B-B14F-4D97-AF65-F5344CB8AC3E}">
        <p14:creationId xmlns:p14="http://schemas.microsoft.com/office/powerpoint/2010/main" val="490063208"/>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page with chart – blank">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658BCE2-55D5-C94F-999B-0811A86B3A9E}"/>
              </a:ext>
            </a:extLst>
          </p:cNvPr>
          <p:cNvSpPr/>
          <p:nvPr userDrawn="1"/>
        </p:nvSpPr>
        <p:spPr>
          <a:xfrm>
            <a:off x="6324600" y="1447801"/>
            <a:ext cx="5172075" cy="39242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4CE927F1-A53E-1649-9F0B-A5C21EDB2C08}"/>
              </a:ext>
            </a:extLst>
          </p:cNvPr>
          <p:cNvSpPr>
            <a:spLocks noGrp="1"/>
          </p:cNvSpPr>
          <p:nvPr>
            <p:ph type="title"/>
          </p:nvPr>
        </p:nvSpPr>
        <p:spPr>
          <a:xfrm>
            <a:off x="599584" y="558188"/>
            <a:ext cx="10897091" cy="627189"/>
          </a:xfrm>
          <a:prstGeom prst="rect">
            <a:avLst/>
          </a:prstGeom>
        </p:spPr>
        <p:txBody>
          <a:bodyPr anchor="t"/>
          <a:lstStyle>
            <a:lvl1pPr>
              <a:defRPr sz="2600" b="1" i="0" spc="5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r>
              <a:rPr lang="en-US" dirty="0"/>
              <a:t>Click to edit Master title style</a:t>
            </a:r>
          </a:p>
        </p:txBody>
      </p:sp>
      <p:sp>
        <p:nvSpPr>
          <p:cNvPr id="11" name="Content Placeholder 2">
            <a:extLst>
              <a:ext uri="{FF2B5EF4-FFF2-40B4-BE49-F238E27FC236}">
                <a16:creationId xmlns:a16="http://schemas.microsoft.com/office/drawing/2014/main" id="{16A36056-8BCF-FE40-937E-16F129FFBEF8}"/>
              </a:ext>
            </a:extLst>
          </p:cNvPr>
          <p:cNvSpPr>
            <a:spLocks noGrp="1"/>
          </p:cNvSpPr>
          <p:nvPr>
            <p:ph sz="half" idx="1"/>
          </p:nvPr>
        </p:nvSpPr>
        <p:spPr>
          <a:xfrm>
            <a:off x="599585" y="1295076"/>
            <a:ext cx="5267815" cy="4077024"/>
          </a:xfrm>
          <a:prstGeom prst="rect">
            <a:avLst/>
          </a:prstGeom>
        </p:spPr>
        <p:txBody>
          <a:bodyPr>
            <a:noAutofit/>
          </a:bodyPr>
          <a:lstStyle>
            <a:lvl1pPr marL="228600" indent="-228600">
              <a:lnSpc>
                <a:spcPct val="150000"/>
              </a:lnSpc>
              <a:spcBef>
                <a:spcPts val="0"/>
              </a:spcBef>
              <a:spcAft>
                <a:spcPts val="1200"/>
              </a:spcAft>
              <a:buFont typeface="Arial" panose="020B0604020202020204" pitchFamily="34" charset="0"/>
              <a:buChar char="•"/>
              <a:tabLst/>
              <a:defRPr sz="1600">
                <a:solidFill>
                  <a:schemeClr val="tx1"/>
                </a:solidFill>
              </a:defRPr>
            </a:lvl1pPr>
            <a:lvl2pPr marL="457200" indent="-228600">
              <a:lnSpc>
                <a:spcPct val="150000"/>
              </a:lnSpc>
              <a:spcBef>
                <a:spcPts val="0"/>
              </a:spcBef>
              <a:spcAft>
                <a:spcPts val="1200"/>
              </a:spcAft>
              <a:buFont typeface="Arial" panose="020B0604020202020204" pitchFamily="34" charset="0"/>
              <a:buChar char="•"/>
              <a:tabLst/>
              <a:defRPr sz="1600">
                <a:solidFill>
                  <a:schemeClr val="tx1"/>
                </a:solidFill>
              </a:defRPr>
            </a:lvl2pPr>
            <a:lvl3pPr marL="685800" indent="-228600">
              <a:lnSpc>
                <a:spcPct val="150000"/>
              </a:lnSpc>
              <a:spcBef>
                <a:spcPts val="0"/>
              </a:spcBef>
              <a:spcAft>
                <a:spcPts val="1200"/>
              </a:spcAft>
              <a:buFont typeface="System Font Regular"/>
              <a:buChar char="⁃"/>
              <a:tabLst/>
              <a:defRPr sz="1600">
                <a:solidFill>
                  <a:schemeClr val="tx1"/>
                </a:solidFill>
              </a:defRPr>
            </a:lvl3pPr>
            <a:lvl4pPr marL="914400" indent="-228600">
              <a:lnSpc>
                <a:spcPct val="150000"/>
              </a:lnSpc>
              <a:spcBef>
                <a:spcPts val="0"/>
              </a:spcBef>
              <a:spcAft>
                <a:spcPts val="1200"/>
              </a:spcAft>
              <a:buFont typeface="Arial" panose="020B0604020202020204" pitchFamily="34" charset="0"/>
              <a:buChar char="•"/>
              <a:tabLst/>
              <a:defRPr sz="1400">
                <a:solidFill>
                  <a:schemeClr val="tx1"/>
                </a:solidFill>
              </a:defRPr>
            </a:lvl4pPr>
            <a:lvl5pPr marL="1143000" marR="0"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tab pos="1370013" algn="l"/>
              </a:tabLst>
              <a:defRPr sz="1300">
                <a:solidFill>
                  <a:schemeClr val="tx1"/>
                </a:solidFill>
              </a:defRPr>
            </a:lvl5pPr>
            <a:lvl6pPr marL="1371600" indent="-228600">
              <a:spcBef>
                <a:spcPts val="0"/>
              </a:spcBef>
              <a:spcAft>
                <a:spcPts val="1200"/>
              </a:spcAft>
              <a:buFont typeface="Arial" panose="020B0604020202020204" pitchFamily="34" charset="0"/>
              <a:buChar char="•"/>
              <a:tabLst/>
              <a:defRPr>
                <a:solidFill>
                  <a:schemeClr val="tx1"/>
                </a:solidFill>
              </a:defRPr>
            </a:lvl6pPr>
            <a:lvl7pPr marL="1828800" indent="-228600">
              <a:defRPr>
                <a:solidFill>
                  <a:schemeClr val="tx1"/>
                </a:solidFill>
              </a:defRPr>
            </a:lvl7pPr>
            <a:lvl8pPr marL="2057400" indent="-228600">
              <a:defRPr>
                <a:solidFill>
                  <a:schemeClr val="tx1"/>
                </a:solidFill>
              </a:defRPr>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marL="1371600" marR="0" lvl="5"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defRPr/>
            </a:pPr>
            <a:r>
              <a:rPr lang="en-US" dirty="0"/>
              <a:t>Seventh level</a:t>
            </a:r>
          </a:p>
        </p:txBody>
      </p:sp>
      <p:sp>
        <p:nvSpPr>
          <p:cNvPr id="9" name="Rectangle 8">
            <a:extLst>
              <a:ext uri="{FF2B5EF4-FFF2-40B4-BE49-F238E27FC236}">
                <a16:creationId xmlns:a16="http://schemas.microsoft.com/office/drawing/2014/main" id="{20DB83B9-54B8-CE4C-BAB4-1E541FC8585F}"/>
              </a:ext>
            </a:extLst>
          </p:cNvPr>
          <p:cNvSpPr/>
          <p:nvPr userDrawn="1"/>
        </p:nvSpPr>
        <p:spPr>
          <a:xfrm>
            <a:off x="0" y="5715000"/>
            <a:ext cx="12192000"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BCFD8AC7-9F5E-B349-82F2-2056430DCCCB}"/>
              </a:ext>
            </a:extLst>
          </p:cNvPr>
          <p:cNvPicPr>
            <a:picLocks noChangeAspect="1"/>
          </p:cNvPicPr>
          <p:nvPr userDrawn="1"/>
        </p:nvPicPr>
        <p:blipFill>
          <a:blip r:embed="rId2"/>
          <a:stretch>
            <a:fillRect/>
          </a:stretch>
        </p:blipFill>
        <p:spPr>
          <a:xfrm>
            <a:off x="9553575" y="6057900"/>
            <a:ext cx="1943100" cy="457200"/>
          </a:xfrm>
          <a:prstGeom prst="rect">
            <a:avLst/>
          </a:prstGeom>
        </p:spPr>
      </p:pic>
    </p:spTree>
    <p:extLst>
      <p:ext uri="{BB962C8B-B14F-4D97-AF65-F5344CB8AC3E}">
        <p14:creationId xmlns:p14="http://schemas.microsoft.com/office/powerpoint/2010/main" val="37122566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page with chart – pie chart">
    <p:bg>
      <p:bgPr>
        <a:solidFill>
          <a:schemeClr val="bg2"/>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CE927F1-A53E-1649-9F0B-A5C21EDB2C08}"/>
              </a:ext>
            </a:extLst>
          </p:cNvPr>
          <p:cNvSpPr>
            <a:spLocks noGrp="1"/>
          </p:cNvSpPr>
          <p:nvPr>
            <p:ph type="title"/>
          </p:nvPr>
        </p:nvSpPr>
        <p:spPr>
          <a:xfrm>
            <a:off x="599584" y="558188"/>
            <a:ext cx="10897091" cy="627189"/>
          </a:xfrm>
          <a:prstGeom prst="rect">
            <a:avLst/>
          </a:prstGeom>
        </p:spPr>
        <p:txBody>
          <a:bodyPr anchor="t"/>
          <a:lstStyle>
            <a:lvl1pPr>
              <a:defRPr sz="2600" b="1" i="0" spc="5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r>
              <a:rPr lang="en-US" dirty="0"/>
              <a:t>Click to edit Master title style</a:t>
            </a:r>
          </a:p>
        </p:txBody>
      </p:sp>
      <p:sp>
        <p:nvSpPr>
          <p:cNvPr id="11" name="Content Placeholder 2">
            <a:extLst>
              <a:ext uri="{FF2B5EF4-FFF2-40B4-BE49-F238E27FC236}">
                <a16:creationId xmlns:a16="http://schemas.microsoft.com/office/drawing/2014/main" id="{16A36056-8BCF-FE40-937E-16F129FFBEF8}"/>
              </a:ext>
            </a:extLst>
          </p:cNvPr>
          <p:cNvSpPr>
            <a:spLocks noGrp="1"/>
          </p:cNvSpPr>
          <p:nvPr>
            <p:ph sz="half" idx="1"/>
          </p:nvPr>
        </p:nvSpPr>
        <p:spPr>
          <a:xfrm>
            <a:off x="599585" y="1295076"/>
            <a:ext cx="5267815" cy="4077024"/>
          </a:xfrm>
          <a:prstGeom prst="rect">
            <a:avLst/>
          </a:prstGeom>
        </p:spPr>
        <p:txBody>
          <a:bodyPr>
            <a:noAutofit/>
          </a:bodyPr>
          <a:lstStyle>
            <a:lvl1pPr marL="228600" indent="-228600">
              <a:lnSpc>
                <a:spcPct val="150000"/>
              </a:lnSpc>
              <a:spcBef>
                <a:spcPts val="0"/>
              </a:spcBef>
              <a:spcAft>
                <a:spcPts val="1200"/>
              </a:spcAft>
              <a:buFont typeface="Arial" panose="020B0604020202020204" pitchFamily="34" charset="0"/>
              <a:buChar char="•"/>
              <a:tabLst/>
              <a:defRPr sz="1600">
                <a:solidFill>
                  <a:schemeClr val="tx1"/>
                </a:solidFill>
              </a:defRPr>
            </a:lvl1pPr>
            <a:lvl2pPr marL="457200" indent="-228600">
              <a:lnSpc>
                <a:spcPct val="150000"/>
              </a:lnSpc>
              <a:spcBef>
                <a:spcPts val="0"/>
              </a:spcBef>
              <a:spcAft>
                <a:spcPts val="1200"/>
              </a:spcAft>
              <a:buFont typeface="Arial" panose="020B0604020202020204" pitchFamily="34" charset="0"/>
              <a:buChar char="•"/>
              <a:tabLst/>
              <a:defRPr sz="1600">
                <a:solidFill>
                  <a:schemeClr val="tx1"/>
                </a:solidFill>
              </a:defRPr>
            </a:lvl2pPr>
            <a:lvl3pPr marL="685800" indent="-228600">
              <a:lnSpc>
                <a:spcPct val="150000"/>
              </a:lnSpc>
              <a:spcBef>
                <a:spcPts val="0"/>
              </a:spcBef>
              <a:spcAft>
                <a:spcPts val="1200"/>
              </a:spcAft>
              <a:buFont typeface="System Font Regular"/>
              <a:buChar char="⁃"/>
              <a:tabLst/>
              <a:defRPr sz="1600">
                <a:solidFill>
                  <a:schemeClr val="tx1"/>
                </a:solidFill>
              </a:defRPr>
            </a:lvl3pPr>
            <a:lvl4pPr marL="914400" indent="-228600">
              <a:lnSpc>
                <a:spcPct val="150000"/>
              </a:lnSpc>
              <a:spcBef>
                <a:spcPts val="0"/>
              </a:spcBef>
              <a:spcAft>
                <a:spcPts val="1200"/>
              </a:spcAft>
              <a:buFont typeface="Arial" panose="020B0604020202020204" pitchFamily="34" charset="0"/>
              <a:buChar char="•"/>
              <a:tabLst/>
              <a:defRPr sz="1400">
                <a:solidFill>
                  <a:schemeClr val="tx1"/>
                </a:solidFill>
              </a:defRPr>
            </a:lvl4pPr>
            <a:lvl5pPr marL="1143000" marR="0"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tab pos="1370013" algn="l"/>
              </a:tabLst>
              <a:defRPr sz="1300">
                <a:solidFill>
                  <a:schemeClr val="tx1"/>
                </a:solidFill>
              </a:defRPr>
            </a:lvl5pPr>
            <a:lvl6pPr marL="1371600" indent="-228600">
              <a:spcBef>
                <a:spcPts val="0"/>
              </a:spcBef>
              <a:spcAft>
                <a:spcPts val="1200"/>
              </a:spcAft>
              <a:buFont typeface="Arial" panose="020B0604020202020204" pitchFamily="34" charset="0"/>
              <a:buChar char="•"/>
              <a:tabLst/>
              <a:defRPr>
                <a:solidFill>
                  <a:schemeClr val="tx1"/>
                </a:solidFill>
              </a:defRPr>
            </a:lvl6pPr>
            <a:lvl7pPr marL="1828800" indent="-228600">
              <a:defRPr>
                <a:solidFill>
                  <a:schemeClr val="tx1"/>
                </a:solidFill>
              </a:defRPr>
            </a:lvl7pPr>
            <a:lvl8pPr marL="2057400" indent="-228600">
              <a:defRPr>
                <a:solidFill>
                  <a:schemeClr val="tx1"/>
                </a:solidFill>
              </a:defRPr>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marL="1371600" marR="0" lvl="5"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defRPr/>
            </a:pPr>
            <a:r>
              <a:rPr lang="en-US" dirty="0"/>
              <a:t>Seventh level</a:t>
            </a:r>
          </a:p>
        </p:txBody>
      </p:sp>
      <p:sp>
        <p:nvSpPr>
          <p:cNvPr id="9" name="Rectangle 8">
            <a:extLst>
              <a:ext uri="{FF2B5EF4-FFF2-40B4-BE49-F238E27FC236}">
                <a16:creationId xmlns:a16="http://schemas.microsoft.com/office/drawing/2014/main" id="{7B2934EA-4202-FA4A-8735-8624E708DC61}"/>
              </a:ext>
            </a:extLst>
          </p:cNvPr>
          <p:cNvSpPr/>
          <p:nvPr userDrawn="1"/>
        </p:nvSpPr>
        <p:spPr>
          <a:xfrm>
            <a:off x="0" y="5715000"/>
            <a:ext cx="12192000"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198C9206-C980-F841-B47C-3AB7C0D8130F}"/>
              </a:ext>
            </a:extLst>
          </p:cNvPr>
          <p:cNvPicPr>
            <a:picLocks noChangeAspect="1"/>
          </p:cNvPicPr>
          <p:nvPr userDrawn="1"/>
        </p:nvPicPr>
        <p:blipFill>
          <a:blip r:embed="rId2"/>
          <a:stretch>
            <a:fillRect/>
          </a:stretch>
        </p:blipFill>
        <p:spPr>
          <a:xfrm>
            <a:off x="9553575" y="6057900"/>
            <a:ext cx="1943100" cy="457200"/>
          </a:xfrm>
          <a:prstGeom prst="rect">
            <a:avLst/>
          </a:prstGeom>
        </p:spPr>
      </p:pic>
      <p:sp>
        <p:nvSpPr>
          <p:cNvPr id="16" name="Rectangle 15">
            <a:extLst>
              <a:ext uri="{FF2B5EF4-FFF2-40B4-BE49-F238E27FC236}">
                <a16:creationId xmlns:a16="http://schemas.microsoft.com/office/drawing/2014/main" id="{8140C1D0-ECAF-7945-8694-02BB6AA575E9}"/>
              </a:ext>
            </a:extLst>
          </p:cNvPr>
          <p:cNvSpPr/>
          <p:nvPr userDrawn="1"/>
        </p:nvSpPr>
        <p:spPr>
          <a:xfrm>
            <a:off x="6324600" y="1447801"/>
            <a:ext cx="5172075" cy="39242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Content Placeholder 6">
            <a:extLst>
              <a:ext uri="{FF2B5EF4-FFF2-40B4-BE49-F238E27FC236}">
                <a16:creationId xmlns:a16="http://schemas.microsoft.com/office/drawing/2014/main" id="{E7BCD9BC-2BB9-FA4C-BC63-5596B430E149}"/>
              </a:ext>
            </a:extLst>
          </p:cNvPr>
          <p:cNvGraphicFramePr>
            <a:graphicFrameLocks/>
          </p:cNvGraphicFramePr>
          <p:nvPr userDrawn="1">
            <p:extLst>
              <p:ext uri="{D42A27DB-BD31-4B8C-83A1-F6EECF244321}">
                <p14:modId xmlns:p14="http://schemas.microsoft.com/office/powerpoint/2010/main" val="2294380861"/>
              </p:ext>
            </p:extLst>
          </p:nvPr>
        </p:nvGraphicFramePr>
        <p:xfrm>
          <a:off x="6818370" y="1560556"/>
          <a:ext cx="4184534" cy="3062244"/>
        </p:xfrm>
        <a:graphic>
          <a:graphicData uri="http://schemas.openxmlformats.org/drawingml/2006/chart">
            <c:chart xmlns:c="http://schemas.openxmlformats.org/drawingml/2006/chart" xmlns:r="http://schemas.openxmlformats.org/officeDocument/2006/relationships" r:id="rId3"/>
          </a:graphicData>
        </a:graphic>
      </p:graphicFrame>
      <p:sp>
        <p:nvSpPr>
          <p:cNvPr id="14" name="Content Placeholder 2">
            <a:extLst>
              <a:ext uri="{FF2B5EF4-FFF2-40B4-BE49-F238E27FC236}">
                <a16:creationId xmlns:a16="http://schemas.microsoft.com/office/drawing/2014/main" id="{35E732A7-6ACC-C04B-80D5-267CD7E3BD0D}"/>
              </a:ext>
            </a:extLst>
          </p:cNvPr>
          <p:cNvSpPr>
            <a:spLocks noGrp="1"/>
          </p:cNvSpPr>
          <p:nvPr>
            <p:ph sz="half" idx="10" hasCustomPrompt="1"/>
          </p:nvPr>
        </p:nvSpPr>
        <p:spPr>
          <a:xfrm>
            <a:off x="6324600" y="4630183"/>
            <a:ext cx="5172075" cy="584562"/>
          </a:xfrm>
          <a:prstGeom prst="rect">
            <a:avLst/>
          </a:prstGeom>
        </p:spPr>
        <p:txBody>
          <a:bodyPr anchor="b" anchorCtr="0">
            <a:noAutofit/>
          </a:bodyPr>
          <a:lstStyle>
            <a:lvl1pPr marL="0" indent="0" algn="ctr">
              <a:lnSpc>
                <a:spcPct val="112000"/>
              </a:lnSpc>
              <a:spcBef>
                <a:spcPts val="0"/>
              </a:spcBef>
              <a:spcAft>
                <a:spcPts val="0"/>
              </a:spcAft>
              <a:buFont typeface="Arial" panose="020B0604020202020204" pitchFamily="34" charset="0"/>
              <a:buNone/>
              <a:tabLst/>
              <a:defRPr sz="1600" b="1" i="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vl2pPr marL="457200" indent="-228600">
              <a:lnSpc>
                <a:spcPct val="150000"/>
              </a:lnSpc>
              <a:spcBef>
                <a:spcPts val="0"/>
              </a:spcBef>
              <a:spcAft>
                <a:spcPts val="1200"/>
              </a:spcAft>
              <a:buFont typeface="Arial" panose="020B0604020202020204" pitchFamily="34" charset="0"/>
              <a:buChar char="•"/>
              <a:tabLst/>
              <a:defRPr sz="1600">
                <a:solidFill>
                  <a:srgbClr val="212121"/>
                </a:solidFill>
              </a:defRPr>
            </a:lvl2pPr>
            <a:lvl3pPr marL="685800" indent="-228600">
              <a:lnSpc>
                <a:spcPct val="150000"/>
              </a:lnSpc>
              <a:spcBef>
                <a:spcPts val="0"/>
              </a:spcBef>
              <a:spcAft>
                <a:spcPts val="1200"/>
              </a:spcAft>
              <a:buFont typeface="System Font Regular"/>
              <a:buChar char="⁃"/>
              <a:tabLst/>
              <a:defRPr sz="1600">
                <a:solidFill>
                  <a:srgbClr val="212121"/>
                </a:solidFill>
              </a:defRPr>
            </a:lvl3pPr>
            <a:lvl4pPr marL="914400" indent="-228600">
              <a:lnSpc>
                <a:spcPct val="150000"/>
              </a:lnSpc>
              <a:spcBef>
                <a:spcPts val="0"/>
              </a:spcBef>
              <a:spcAft>
                <a:spcPts val="1200"/>
              </a:spcAft>
              <a:buFont typeface="Arial" panose="020B0604020202020204" pitchFamily="34" charset="0"/>
              <a:buChar char="•"/>
              <a:tabLst/>
              <a:defRPr sz="1400">
                <a:solidFill>
                  <a:srgbClr val="212121"/>
                </a:solidFill>
              </a:defRPr>
            </a:lvl4pPr>
            <a:lvl5pPr marL="1143000" marR="0"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tab pos="1370013" algn="l"/>
              </a:tabLst>
              <a:defRPr sz="1300">
                <a:solidFill>
                  <a:srgbClr val="212121"/>
                </a:solidFill>
              </a:defRPr>
            </a:lvl5pPr>
            <a:lvl6pPr marL="1371600" indent="-228600">
              <a:spcBef>
                <a:spcPts val="0"/>
              </a:spcBef>
              <a:spcAft>
                <a:spcPts val="1200"/>
              </a:spcAft>
              <a:buFont typeface="Arial" panose="020B0604020202020204" pitchFamily="34" charset="0"/>
              <a:buChar char="•"/>
              <a:tabLst/>
              <a:defRPr/>
            </a:lvl6pPr>
            <a:lvl7pPr marL="1828800" indent="-228600">
              <a:defRPr/>
            </a:lvl7pPr>
            <a:lvl8pPr marL="2057400" indent="-228600">
              <a:defRPr/>
            </a:lvl8pPr>
          </a:lstStyle>
          <a:p>
            <a:pPr lvl="0"/>
            <a:r>
              <a:rPr lang="en-US" dirty="0"/>
              <a:t>Chart Title</a:t>
            </a:r>
          </a:p>
        </p:txBody>
      </p:sp>
    </p:spTree>
    <p:extLst>
      <p:ext uri="{BB962C8B-B14F-4D97-AF65-F5344CB8AC3E}">
        <p14:creationId xmlns:p14="http://schemas.microsoft.com/office/powerpoint/2010/main" val="192895031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page with chart – bar graph">
    <p:bg>
      <p:bgPr>
        <a:solidFill>
          <a:schemeClr val="bg2"/>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CB6E3C6B-6AB0-AB44-A85B-B71A1009024C}"/>
              </a:ext>
            </a:extLst>
          </p:cNvPr>
          <p:cNvSpPr/>
          <p:nvPr userDrawn="1"/>
        </p:nvSpPr>
        <p:spPr>
          <a:xfrm>
            <a:off x="6324600" y="1447801"/>
            <a:ext cx="5172075" cy="39242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2">
            <a:extLst>
              <a:ext uri="{FF2B5EF4-FFF2-40B4-BE49-F238E27FC236}">
                <a16:creationId xmlns:a16="http://schemas.microsoft.com/office/drawing/2014/main" id="{FC25F553-0922-294E-BC11-D3EF8C608DF4}"/>
              </a:ext>
            </a:extLst>
          </p:cNvPr>
          <p:cNvSpPr>
            <a:spLocks noGrp="1"/>
          </p:cNvSpPr>
          <p:nvPr>
            <p:ph sz="half" idx="10" hasCustomPrompt="1"/>
          </p:nvPr>
        </p:nvSpPr>
        <p:spPr>
          <a:xfrm>
            <a:off x="6324600" y="4630183"/>
            <a:ext cx="5172075" cy="584562"/>
          </a:xfrm>
          <a:prstGeom prst="rect">
            <a:avLst/>
          </a:prstGeom>
        </p:spPr>
        <p:txBody>
          <a:bodyPr anchor="b" anchorCtr="0">
            <a:noAutofit/>
          </a:bodyPr>
          <a:lstStyle>
            <a:lvl1pPr marL="0" indent="0" algn="ctr">
              <a:lnSpc>
                <a:spcPct val="112000"/>
              </a:lnSpc>
              <a:spcBef>
                <a:spcPts val="0"/>
              </a:spcBef>
              <a:spcAft>
                <a:spcPts val="0"/>
              </a:spcAft>
              <a:buFont typeface="Arial" panose="020B0604020202020204" pitchFamily="34" charset="0"/>
              <a:buNone/>
              <a:tabLst/>
              <a:defRPr sz="1600" b="1" i="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vl2pPr marL="457200" indent="-228600">
              <a:lnSpc>
                <a:spcPct val="150000"/>
              </a:lnSpc>
              <a:spcBef>
                <a:spcPts val="0"/>
              </a:spcBef>
              <a:spcAft>
                <a:spcPts val="1200"/>
              </a:spcAft>
              <a:buFont typeface="Arial" panose="020B0604020202020204" pitchFamily="34" charset="0"/>
              <a:buChar char="•"/>
              <a:tabLst/>
              <a:defRPr sz="1600">
                <a:solidFill>
                  <a:srgbClr val="212121"/>
                </a:solidFill>
              </a:defRPr>
            </a:lvl2pPr>
            <a:lvl3pPr marL="685800" indent="-228600">
              <a:lnSpc>
                <a:spcPct val="150000"/>
              </a:lnSpc>
              <a:spcBef>
                <a:spcPts val="0"/>
              </a:spcBef>
              <a:spcAft>
                <a:spcPts val="1200"/>
              </a:spcAft>
              <a:buFont typeface="System Font Regular"/>
              <a:buChar char="⁃"/>
              <a:tabLst/>
              <a:defRPr sz="1600">
                <a:solidFill>
                  <a:srgbClr val="212121"/>
                </a:solidFill>
              </a:defRPr>
            </a:lvl3pPr>
            <a:lvl4pPr marL="914400" indent="-228600">
              <a:lnSpc>
                <a:spcPct val="150000"/>
              </a:lnSpc>
              <a:spcBef>
                <a:spcPts val="0"/>
              </a:spcBef>
              <a:spcAft>
                <a:spcPts val="1200"/>
              </a:spcAft>
              <a:buFont typeface="Arial" panose="020B0604020202020204" pitchFamily="34" charset="0"/>
              <a:buChar char="•"/>
              <a:tabLst/>
              <a:defRPr sz="1400">
                <a:solidFill>
                  <a:srgbClr val="212121"/>
                </a:solidFill>
              </a:defRPr>
            </a:lvl4pPr>
            <a:lvl5pPr marL="1143000" marR="0"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tab pos="1370013" algn="l"/>
              </a:tabLst>
              <a:defRPr sz="1300">
                <a:solidFill>
                  <a:srgbClr val="212121"/>
                </a:solidFill>
              </a:defRPr>
            </a:lvl5pPr>
            <a:lvl6pPr marL="1371600" indent="-228600">
              <a:spcBef>
                <a:spcPts val="0"/>
              </a:spcBef>
              <a:spcAft>
                <a:spcPts val="1200"/>
              </a:spcAft>
              <a:buFont typeface="Arial" panose="020B0604020202020204" pitchFamily="34" charset="0"/>
              <a:buChar char="•"/>
              <a:tabLst/>
              <a:defRPr/>
            </a:lvl6pPr>
            <a:lvl7pPr marL="1828800" indent="-228600">
              <a:defRPr/>
            </a:lvl7pPr>
            <a:lvl8pPr marL="2057400" indent="-228600">
              <a:defRPr/>
            </a:lvl8pPr>
          </a:lstStyle>
          <a:p>
            <a:pPr lvl="0"/>
            <a:r>
              <a:rPr lang="en-US" dirty="0"/>
              <a:t>Chart Title</a:t>
            </a:r>
          </a:p>
        </p:txBody>
      </p:sp>
      <p:sp>
        <p:nvSpPr>
          <p:cNvPr id="7" name="Title 1">
            <a:extLst>
              <a:ext uri="{FF2B5EF4-FFF2-40B4-BE49-F238E27FC236}">
                <a16:creationId xmlns:a16="http://schemas.microsoft.com/office/drawing/2014/main" id="{7C090CA8-4E6C-A247-8781-98EB368F5950}"/>
              </a:ext>
            </a:extLst>
          </p:cNvPr>
          <p:cNvSpPr>
            <a:spLocks noGrp="1"/>
          </p:cNvSpPr>
          <p:nvPr>
            <p:ph type="title"/>
          </p:nvPr>
        </p:nvSpPr>
        <p:spPr>
          <a:xfrm>
            <a:off x="599584" y="558188"/>
            <a:ext cx="10897091" cy="627189"/>
          </a:xfrm>
          <a:prstGeom prst="rect">
            <a:avLst/>
          </a:prstGeom>
        </p:spPr>
        <p:txBody>
          <a:bodyPr anchor="t"/>
          <a:lstStyle>
            <a:lvl1pPr>
              <a:defRPr sz="2600" b="1" i="0" spc="5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r>
              <a:rPr lang="en-US" dirty="0"/>
              <a:t>Click to edit Master title style</a:t>
            </a:r>
          </a:p>
        </p:txBody>
      </p:sp>
      <p:sp>
        <p:nvSpPr>
          <p:cNvPr id="11" name="Content Placeholder 2">
            <a:extLst>
              <a:ext uri="{FF2B5EF4-FFF2-40B4-BE49-F238E27FC236}">
                <a16:creationId xmlns:a16="http://schemas.microsoft.com/office/drawing/2014/main" id="{DC85DD65-9689-3241-AEB0-955F1D770955}"/>
              </a:ext>
            </a:extLst>
          </p:cNvPr>
          <p:cNvSpPr>
            <a:spLocks noGrp="1"/>
          </p:cNvSpPr>
          <p:nvPr>
            <p:ph sz="half" idx="1"/>
          </p:nvPr>
        </p:nvSpPr>
        <p:spPr>
          <a:xfrm>
            <a:off x="599585" y="1295076"/>
            <a:ext cx="5267815" cy="4077024"/>
          </a:xfrm>
          <a:prstGeom prst="rect">
            <a:avLst/>
          </a:prstGeom>
        </p:spPr>
        <p:txBody>
          <a:bodyPr>
            <a:noAutofit/>
          </a:bodyPr>
          <a:lstStyle>
            <a:lvl1pPr marL="228600" indent="-228600">
              <a:lnSpc>
                <a:spcPct val="150000"/>
              </a:lnSpc>
              <a:spcBef>
                <a:spcPts val="0"/>
              </a:spcBef>
              <a:spcAft>
                <a:spcPts val="1200"/>
              </a:spcAft>
              <a:buFont typeface="Arial" panose="020B0604020202020204" pitchFamily="34" charset="0"/>
              <a:buChar char="•"/>
              <a:tabLst/>
              <a:defRPr sz="1600">
                <a:solidFill>
                  <a:schemeClr val="tx1"/>
                </a:solidFill>
              </a:defRPr>
            </a:lvl1pPr>
            <a:lvl2pPr marL="457200" indent="-228600">
              <a:lnSpc>
                <a:spcPct val="150000"/>
              </a:lnSpc>
              <a:spcBef>
                <a:spcPts val="0"/>
              </a:spcBef>
              <a:spcAft>
                <a:spcPts val="1200"/>
              </a:spcAft>
              <a:buFont typeface="Arial" panose="020B0604020202020204" pitchFamily="34" charset="0"/>
              <a:buChar char="•"/>
              <a:tabLst/>
              <a:defRPr sz="1600">
                <a:solidFill>
                  <a:schemeClr val="tx1"/>
                </a:solidFill>
              </a:defRPr>
            </a:lvl2pPr>
            <a:lvl3pPr marL="685800" indent="-228600">
              <a:lnSpc>
                <a:spcPct val="150000"/>
              </a:lnSpc>
              <a:spcBef>
                <a:spcPts val="0"/>
              </a:spcBef>
              <a:spcAft>
                <a:spcPts val="1200"/>
              </a:spcAft>
              <a:buFont typeface="System Font Regular"/>
              <a:buChar char="⁃"/>
              <a:tabLst/>
              <a:defRPr sz="1600">
                <a:solidFill>
                  <a:schemeClr val="tx1"/>
                </a:solidFill>
              </a:defRPr>
            </a:lvl3pPr>
            <a:lvl4pPr marL="914400" indent="-228600">
              <a:lnSpc>
                <a:spcPct val="150000"/>
              </a:lnSpc>
              <a:spcBef>
                <a:spcPts val="0"/>
              </a:spcBef>
              <a:spcAft>
                <a:spcPts val="1200"/>
              </a:spcAft>
              <a:buFont typeface="Arial" panose="020B0604020202020204" pitchFamily="34" charset="0"/>
              <a:buChar char="•"/>
              <a:tabLst/>
              <a:defRPr sz="1400">
                <a:solidFill>
                  <a:schemeClr val="tx1"/>
                </a:solidFill>
              </a:defRPr>
            </a:lvl4pPr>
            <a:lvl5pPr marL="1143000" marR="0"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tab pos="1370013" algn="l"/>
              </a:tabLst>
              <a:defRPr sz="1300">
                <a:solidFill>
                  <a:schemeClr val="tx1"/>
                </a:solidFill>
              </a:defRPr>
            </a:lvl5pPr>
            <a:lvl6pPr marL="1371600" indent="-228600">
              <a:spcBef>
                <a:spcPts val="0"/>
              </a:spcBef>
              <a:spcAft>
                <a:spcPts val="1200"/>
              </a:spcAft>
              <a:buFont typeface="Arial" panose="020B0604020202020204" pitchFamily="34" charset="0"/>
              <a:buChar char="•"/>
              <a:tabLst/>
              <a:defRPr>
                <a:solidFill>
                  <a:schemeClr val="tx1"/>
                </a:solidFill>
              </a:defRPr>
            </a:lvl6pPr>
            <a:lvl7pPr marL="1828800" indent="-228600">
              <a:defRPr>
                <a:solidFill>
                  <a:schemeClr val="tx1"/>
                </a:solidFill>
              </a:defRPr>
            </a:lvl7pPr>
            <a:lvl8pPr marL="2057400" indent="-228600">
              <a:defRPr>
                <a:solidFill>
                  <a:schemeClr val="tx1"/>
                </a:solidFill>
              </a:defRPr>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marL="1371600" marR="0" lvl="5"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defRPr/>
            </a:pPr>
            <a:r>
              <a:rPr lang="en-US" dirty="0"/>
              <a:t>Seventh level</a:t>
            </a:r>
          </a:p>
        </p:txBody>
      </p:sp>
      <p:sp>
        <p:nvSpPr>
          <p:cNvPr id="9" name="Rectangle 8">
            <a:extLst>
              <a:ext uri="{FF2B5EF4-FFF2-40B4-BE49-F238E27FC236}">
                <a16:creationId xmlns:a16="http://schemas.microsoft.com/office/drawing/2014/main" id="{6091DF19-0856-944E-B0D6-691ADEBEBE73}"/>
              </a:ext>
            </a:extLst>
          </p:cNvPr>
          <p:cNvSpPr/>
          <p:nvPr userDrawn="1"/>
        </p:nvSpPr>
        <p:spPr>
          <a:xfrm>
            <a:off x="0" y="5715000"/>
            <a:ext cx="12192000"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E60C85EA-DE95-BA49-86AD-D6F49468603D}"/>
              </a:ext>
            </a:extLst>
          </p:cNvPr>
          <p:cNvPicPr>
            <a:picLocks noChangeAspect="1"/>
          </p:cNvPicPr>
          <p:nvPr userDrawn="1"/>
        </p:nvPicPr>
        <p:blipFill>
          <a:blip r:embed="rId2"/>
          <a:stretch>
            <a:fillRect/>
          </a:stretch>
        </p:blipFill>
        <p:spPr>
          <a:xfrm>
            <a:off x="9553575" y="6057900"/>
            <a:ext cx="1943100" cy="457200"/>
          </a:xfrm>
          <a:prstGeom prst="rect">
            <a:avLst/>
          </a:prstGeom>
        </p:spPr>
      </p:pic>
      <p:graphicFrame>
        <p:nvGraphicFramePr>
          <p:cNvPr id="16" name="Content Placeholder 5">
            <a:extLst>
              <a:ext uri="{FF2B5EF4-FFF2-40B4-BE49-F238E27FC236}">
                <a16:creationId xmlns:a16="http://schemas.microsoft.com/office/drawing/2014/main" id="{CAECDAE9-41E9-7C4F-BFA4-669B142A29B7}"/>
              </a:ext>
            </a:extLst>
          </p:cNvPr>
          <p:cNvGraphicFramePr>
            <a:graphicFrameLocks/>
          </p:cNvGraphicFramePr>
          <p:nvPr userDrawn="1">
            <p:extLst>
              <p:ext uri="{D42A27DB-BD31-4B8C-83A1-F6EECF244321}">
                <p14:modId xmlns:p14="http://schemas.microsoft.com/office/powerpoint/2010/main" val="3817266442"/>
              </p:ext>
            </p:extLst>
          </p:nvPr>
        </p:nvGraphicFramePr>
        <p:xfrm>
          <a:off x="6884988" y="1605608"/>
          <a:ext cx="4051299" cy="3110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3306402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B04B3BC-6B9E-CB4D-9108-631CA69A8E5E}"/>
              </a:ext>
            </a:extLst>
          </p:cNvPr>
          <p:cNvSpPr>
            <a:spLocks noGrp="1"/>
          </p:cNvSpPr>
          <p:nvPr>
            <p:ph type="body" idx="1"/>
          </p:nvPr>
        </p:nvSpPr>
        <p:spPr>
          <a:xfrm>
            <a:off x="598843" y="1289137"/>
            <a:ext cx="10897832" cy="4735287"/>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2" name="Title Placeholder 1">
            <a:extLst>
              <a:ext uri="{FF2B5EF4-FFF2-40B4-BE49-F238E27FC236}">
                <a16:creationId xmlns:a16="http://schemas.microsoft.com/office/drawing/2014/main" id="{CD8A628D-071D-1D45-B08E-140D1CE667CC}"/>
              </a:ext>
            </a:extLst>
          </p:cNvPr>
          <p:cNvSpPr>
            <a:spLocks noGrp="1"/>
          </p:cNvSpPr>
          <p:nvPr>
            <p:ph type="title"/>
          </p:nvPr>
        </p:nvSpPr>
        <p:spPr>
          <a:xfrm>
            <a:off x="598843" y="611925"/>
            <a:ext cx="10897832" cy="643142"/>
          </a:xfrm>
          <a:prstGeom prst="rect">
            <a:avLst/>
          </a:prstGeom>
        </p:spPr>
        <p:txBody>
          <a:bodyPr vert="horz" lIns="91440" tIns="45720" rIns="91440" bIns="45720" rtlCol="0" anchor="t">
            <a:noAutofit/>
          </a:bodyPr>
          <a:lstStyle/>
          <a:p>
            <a:r>
              <a:rPr lang="en-US" dirty="0"/>
              <a:t>Click to edit Master title style</a:t>
            </a:r>
          </a:p>
        </p:txBody>
      </p:sp>
    </p:spTree>
    <p:extLst>
      <p:ext uri="{BB962C8B-B14F-4D97-AF65-F5344CB8AC3E}">
        <p14:creationId xmlns:p14="http://schemas.microsoft.com/office/powerpoint/2010/main" val="2921470179"/>
      </p:ext>
    </p:extLst>
  </p:cSld>
  <p:clrMap bg1="lt1" tx1="dk1" bg2="lt2" tx2="dk2" accent1="accent1" accent2="accent2" accent3="accent3" accent4="accent4" accent5="accent5" accent6="accent6" hlink="hlink" folHlink="folHlink"/>
  <p:sldLayoutIdLst>
    <p:sldLayoutId id="2147483649" r:id="rId1"/>
    <p:sldLayoutId id="2147483703" r:id="rId2"/>
    <p:sldLayoutId id="2147483706" r:id="rId3"/>
    <p:sldLayoutId id="2147483688" r:id="rId4"/>
    <p:sldLayoutId id="2147483695" r:id="rId5"/>
    <p:sldLayoutId id="2147483689" r:id="rId6"/>
    <p:sldLayoutId id="2147483696" r:id="rId7"/>
    <p:sldLayoutId id="2147483693" r:id="rId8"/>
    <p:sldLayoutId id="2147483694" r:id="rId9"/>
    <p:sldLayoutId id="2147483704" r:id="rId10"/>
    <p:sldLayoutId id="2147483705" r:id="rId11"/>
    <p:sldLayoutId id="2147483687" r:id="rId12"/>
    <p:sldLayoutId id="2147483655" r:id="rId13"/>
  </p:sldLayoutIdLst>
  <p:hf sldNum="0" hdr="0" ftr="0"/>
  <p:txStyles>
    <p:titleStyle>
      <a:lvl1pPr algn="l" defTabSz="914400" rtl="0" eaLnBrk="1" latinLnBrk="0" hangingPunct="1">
        <a:lnSpc>
          <a:spcPct val="90000"/>
        </a:lnSpc>
        <a:spcBef>
          <a:spcPct val="0"/>
        </a:spcBef>
        <a:buNone/>
        <a:defRPr sz="2600" b="1" i="0" kern="120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p:titleStyle>
    <p:bodyStyle>
      <a:lvl1pPr marL="228600" indent="-228600" algn="l" defTabSz="914400" rtl="0" eaLnBrk="1" latinLnBrk="0" hangingPunct="1">
        <a:lnSpc>
          <a:spcPct val="150000"/>
        </a:lnSpc>
        <a:spcBef>
          <a:spcPts val="0"/>
        </a:spcBef>
        <a:spcAft>
          <a:spcPts val="1200"/>
        </a:spcAft>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228600" algn="l" defTabSz="914400" rtl="0" eaLnBrk="1" latinLnBrk="0" hangingPunct="1">
        <a:lnSpc>
          <a:spcPct val="150000"/>
        </a:lnSpc>
        <a:spcBef>
          <a:spcPts val="0"/>
        </a:spcBef>
        <a:spcAft>
          <a:spcPts val="1200"/>
        </a:spcAft>
        <a:buFont typeface="Arial" panose="020B0604020202020204" pitchFamily="34" charset="0"/>
        <a:buChar char="•"/>
        <a:tabLst/>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685800" indent="-225425" algn="l" defTabSz="914400" rtl="0" eaLnBrk="1" latinLnBrk="0" hangingPunct="1">
        <a:lnSpc>
          <a:spcPct val="150000"/>
        </a:lnSpc>
        <a:spcBef>
          <a:spcPts val="0"/>
        </a:spcBef>
        <a:spcAft>
          <a:spcPts val="1200"/>
        </a:spcAft>
        <a:buFont typeface="System Font Regular"/>
        <a:buChar char="⁃"/>
        <a:tabLst/>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914400" indent="-225425" algn="l" defTabSz="914400" rtl="0" eaLnBrk="1" latinLnBrk="0" hangingPunct="1">
        <a:lnSpc>
          <a:spcPct val="150000"/>
        </a:lnSpc>
        <a:spcBef>
          <a:spcPts val="0"/>
        </a:spcBef>
        <a:spcAft>
          <a:spcPts val="1200"/>
        </a:spcAft>
        <a:buFont typeface="Arial" panose="020B0604020202020204" pitchFamily="34" charset="0"/>
        <a:buChar char="•"/>
        <a:tabLst/>
        <a:defRPr sz="1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143000" marR="0" indent="-228600" algn="l" defTabSz="914400" rtl="0" eaLnBrk="1" fontAlgn="auto" latinLnBrk="0" hangingPunct="1">
        <a:lnSpc>
          <a:spcPct val="150000"/>
        </a:lnSpc>
        <a:spcBef>
          <a:spcPts val="0"/>
        </a:spcBef>
        <a:spcAft>
          <a:spcPts val="1200"/>
        </a:spcAft>
        <a:buClrTx/>
        <a:buSzTx/>
        <a:buFont typeface="Arial" panose="020B0604020202020204" pitchFamily="34" charset="0"/>
        <a:buChar char="•"/>
        <a:tabLst/>
        <a:defRPr sz="13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371600" indent="-225425" algn="l" defTabSz="914400" rtl="0" eaLnBrk="1" latinLnBrk="0" hangingPunct="1">
        <a:lnSpc>
          <a:spcPct val="150000"/>
        </a:lnSpc>
        <a:spcBef>
          <a:spcPts val="0"/>
        </a:spcBef>
        <a:spcAft>
          <a:spcPts val="1200"/>
        </a:spcAft>
        <a:buFont typeface="Arial" panose="020B0604020202020204" pitchFamily="34" charset="0"/>
        <a:buChar char="•"/>
        <a:tabLst/>
        <a:defRPr sz="13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6pPr>
      <a:lvl7pPr marL="1600200" indent="-228600" algn="l" defTabSz="914400" rtl="0" eaLnBrk="1" latinLnBrk="0" hangingPunct="1">
        <a:lnSpc>
          <a:spcPct val="150000"/>
        </a:lnSpc>
        <a:spcBef>
          <a:spcPts val="0"/>
        </a:spcBef>
        <a:spcAft>
          <a:spcPts val="1200"/>
        </a:spcAft>
        <a:buFont typeface="Arial" panose="020B0604020202020204" pitchFamily="34" charset="0"/>
        <a:buChar char="•"/>
        <a:defRPr sz="13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7pPr>
      <a:lvl8pPr marL="1828800" indent="-228600" algn="l" defTabSz="914400" rtl="0" eaLnBrk="1" latinLnBrk="0" hangingPunct="1">
        <a:lnSpc>
          <a:spcPct val="150000"/>
        </a:lnSpc>
        <a:spcBef>
          <a:spcPts val="0"/>
        </a:spcBef>
        <a:spcAft>
          <a:spcPts val="1200"/>
        </a:spcAft>
        <a:buFont typeface="Arial" panose="020B0604020202020204" pitchFamily="34" charset="0"/>
        <a:buChar char="•"/>
        <a:defRPr sz="13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8pPr>
      <a:lvl9pPr marL="2057400" indent="-228600" algn="l" defTabSz="914400" rtl="0" eaLnBrk="1" latinLnBrk="0" hangingPunct="1">
        <a:lnSpc>
          <a:spcPct val="150000"/>
        </a:lnSpc>
        <a:spcBef>
          <a:spcPts val="0"/>
        </a:spcBef>
        <a:spcAft>
          <a:spcPts val="1200"/>
        </a:spcAft>
        <a:buFont typeface="Arial" panose="020B0604020202020204" pitchFamily="34" charset="0"/>
        <a:buChar char="•"/>
        <a:defRPr sz="13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32" userDrawn="1">
          <p15:clr>
            <a:srgbClr val="F26B43"/>
          </p15:clr>
        </p15:guide>
        <p15:guide id="5" orient="horz" pos="3600" userDrawn="1">
          <p15:clr>
            <a:srgbClr val="F26B43"/>
          </p15:clr>
        </p15:guide>
        <p15:guide id="6" orient="horz" pos="4104" userDrawn="1">
          <p15:clr>
            <a:srgbClr val="F26B43"/>
          </p15:clr>
        </p15:guide>
        <p15:guide id="7" orient="horz" pos="3816" userDrawn="1">
          <p15:clr>
            <a:srgbClr val="F26B43"/>
          </p15:clr>
        </p15:guide>
        <p15:guide id="8" pos="3696" userDrawn="1">
          <p15:clr>
            <a:srgbClr val="F26B43"/>
          </p15:clr>
        </p15:guide>
        <p15:guide id="9" pos="3984" userDrawn="1">
          <p15:clr>
            <a:srgbClr val="F26B43"/>
          </p15:clr>
        </p15:guide>
        <p15:guide id="10" pos="7242" userDrawn="1">
          <p15:clr>
            <a:srgbClr val="F26B43"/>
          </p15:clr>
        </p15:guide>
        <p15:guide id="11" orient="horz" pos="3384" userDrawn="1">
          <p15:clr>
            <a:srgbClr val="F26B43"/>
          </p15:clr>
        </p15:guide>
        <p15:guide id="12" orient="horz" pos="3888" userDrawn="1">
          <p15:clr>
            <a:srgbClr val="F26B43"/>
          </p15:clr>
        </p15:guide>
        <p15:guide id="13" orient="horz" pos="3216" userDrawn="1">
          <p15:clr>
            <a:srgbClr val="F26B43"/>
          </p15:clr>
        </p15:guide>
        <p15:guide id="14" orient="horz" pos="432" userDrawn="1">
          <p15:clr>
            <a:srgbClr val="F26B43"/>
          </p15:clr>
        </p15:guide>
        <p15:guide id="15" orient="horz" pos="912" userDrawn="1">
          <p15:clr>
            <a:srgbClr val="F26B43"/>
          </p15:clr>
        </p15:guide>
        <p15:guide id="16" orient="horz" pos="10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BF876A-DBFE-934C-977B-F83CA22EF4A3}"/>
              </a:ext>
            </a:extLst>
          </p:cNvPr>
          <p:cNvSpPr>
            <a:spLocks noGrp="1"/>
          </p:cNvSpPr>
          <p:nvPr>
            <p:ph sz="half" idx="1"/>
          </p:nvPr>
        </p:nvSpPr>
        <p:spPr>
          <a:xfrm>
            <a:off x="400832" y="512524"/>
            <a:ext cx="11611628" cy="4836090"/>
          </a:xfrm>
        </p:spPr>
        <p:txBody>
          <a:bodyPr/>
          <a:lstStyle/>
          <a:p>
            <a:pPr algn="l"/>
            <a:r>
              <a:rPr lang="en-CA" sz="2000" dirty="0">
                <a:solidFill>
                  <a:schemeClr val="accent1"/>
                </a:solidFill>
              </a:rPr>
              <a:t>Notice of Recording: </a:t>
            </a:r>
          </a:p>
          <a:p>
            <a:pPr algn="l"/>
            <a:r>
              <a:rPr lang="en-CA" sz="1800" b="0" dirty="0">
                <a:solidFill>
                  <a:schemeClr val="accent1"/>
                </a:solidFill>
              </a:rPr>
              <a:t>All, or some, lectures for this course will be recorded using classroom lecture capture technology for the purposes of making content accessible in </a:t>
            </a:r>
            <a:r>
              <a:rPr lang="en-CA" sz="1800" b="0" dirty="0" err="1">
                <a:solidFill>
                  <a:schemeClr val="accent1"/>
                </a:solidFill>
              </a:rPr>
              <a:t>onQ</a:t>
            </a:r>
            <a:r>
              <a:rPr lang="en-CA" sz="1800" b="0" dirty="0">
                <a:solidFill>
                  <a:schemeClr val="accent1"/>
                </a:solidFill>
              </a:rPr>
              <a:t>. Recordings will include a video of the presentation display and audio from the room microphones. Audio recordings may capture your voice. Discussion and questions by anyone present in the classroom may be captured in the audio recording. </a:t>
            </a:r>
          </a:p>
          <a:p>
            <a:pPr algn="l"/>
            <a:r>
              <a:rPr lang="en-CA" sz="1800" b="0" dirty="0">
                <a:solidFill>
                  <a:schemeClr val="accent1"/>
                </a:solidFill>
              </a:rPr>
              <a:t>Recordings will be made available only to students in this course through </a:t>
            </a:r>
            <a:r>
              <a:rPr lang="en-CA" sz="1800" b="0" dirty="0" err="1">
                <a:solidFill>
                  <a:schemeClr val="accent1"/>
                </a:solidFill>
              </a:rPr>
              <a:t>onQ</a:t>
            </a:r>
            <a:r>
              <a:rPr lang="en-CA" sz="1800" b="0" dirty="0">
                <a:solidFill>
                  <a:schemeClr val="accent1"/>
                </a:solidFill>
              </a:rPr>
              <a:t> for the duration of term after which they will be deleted. You may use the recordings for your own personal study but sharing with others outside the course is prohibited. Questions or concerns about the use of lecture capture in this course should be directed to the course instructor. </a:t>
            </a:r>
          </a:p>
          <a:p>
            <a:pPr algn="l"/>
            <a:r>
              <a:rPr lang="en-CA" sz="1800" b="0" dirty="0">
                <a:solidFill>
                  <a:schemeClr val="accent1"/>
                </a:solidFill>
              </a:rPr>
              <a:t>For more information please refer to the course syllabus.        </a:t>
            </a:r>
            <a:endParaRPr lang="en-US" sz="1800" dirty="0">
              <a:solidFill>
                <a:schemeClr val="accent1"/>
              </a:solidFill>
            </a:endParaRPr>
          </a:p>
        </p:txBody>
      </p:sp>
    </p:spTree>
    <p:extLst>
      <p:ext uri="{BB962C8B-B14F-4D97-AF65-F5344CB8AC3E}">
        <p14:creationId xmlns:p14="http://schemas.microsoft.com/office/powerpoint/2010/main" val="3575264011"/>
      </p:ext>
    </p:extLst>
  </p:cSld>
  <p:clrMapOvr>
    <a:masterClrMapping/>
  </p:clrMapOvr>
</p:sld>
</file>

<file path=ppt/theme/theme1.xml><?xml version="1.0" encoding="utf-8"?>
<a:theme xmlns:a="http://schemas.openxmlformats.org/drawingml/2006/main" name="Queen's University Presentation">
  <a:themeElements>
    <a:clrScheme name="Custom 16">
      <a:dk1>
        <a:srgbClr val="000000"/>
      </a:dk1>
      <a:lt1>
        <a:srgbClr val="EBEBEC"/>
      </a:lt1>
      <a:dk2>
        <a:srgbClr val="B90D30"/>
      </a:dk2>
      <a:lt2>
        <a:srgbClr val="FFFFFF"/>
      </a:lt2>
      <a:accent1>
        <a:srgbClr val="002452"/>
      </a:accent1>
      <a:accent2>
        <a:srgbClr val="1A4771"/>
      </a:accent2>
      <a:accent3>
        <a:srgbClr val="4D7091"/>
      </a:accent3>
      <a:accent4>
        <a:srgbClr val="8099B1"/>
      </a:accent4>
      <a:accent5>
        <a:srgbClr val="B3C2D0"/>
      </a:accent5>
      <a:accent6>
        <a:srgbClr val="CCD6E0"/>
      </a:accent6>
      <a:hlink>
        <a:srgbClr val="335B81"/>
      </a:hlink>
      <a:folHlink>
        <a:srgbClr val="00245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5F7E0128C3A5429EC19392EC944ECD" ma:contentTypeVersion="15" ma:contentTypeDescription="Create a new document." ma:contentTypeScope="" ma:versionID="c1eb7f3b6a3df3325774a3b5f3f5bcf7">
  <xsd:schema xmlns:xsd="http://www.w3.org/2001/XMLSchema" xmlns:xs="http://www.w3.org/2001/XMLSchema" xmlns:p="http://schemas.microsoft.com/office/2006/metadata/properties" xmlns:ns2="5e5da622-d03b-44d5-8258-2a090d027dba" xmlns:ns3="2a008c20-89da-4e85-ad7f-29602c14038c" targetNamespace="http://schemas.microsoft.com/office/2006/metadata/properties" ma:root="true" ma:fieldsID="7fdfd7d81a93958ed545f3a3682cc911" ns2:_="" ns3:_="">
    <xsd:import namespace="5e5da622-d03b-44d5-8258-2a090d027dba"/>
    <xsd:import namespace="2a008c20-89da-4e85-ad7f-29602c14038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5da622-d03b-44d5-8258-2a090d027d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cbd2e69d-a885-47d9-a849-8bc90acf94ca" ma:termSetId="09814cd3-568e-fe90-9814-8d621ff8fb84" ma:anchorId="fba54fb3-c3e1-fe81-a776-ca4b69148c4d" ma:open="true" ma:isKeyword="false">
      <xsd:complexType>
        <xsd:sequence>
          <xsd:element ref="pc:Terms" minOccurs="0" maxOccurs="1"/>
        </xsd:sequence>
      </xsd:complex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a008c20-89da-4e85-ad7f-29602c14038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0486d584-1209-4e23-b6db-207f344022dc}" ma:internalName="TaxCatchAll" ma:showField="CatchAllData" ma:web="2a008c20-89da-4e85-ad7f-29602c1403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e5da622-d03b-44d5-8258-2a090d027dba">
      <Terms xmlns="http://schemas.microsoft.com/office/infopath/2007/PartnerControls"/>
    </lcf76f155ced4ddcb4097134ff3c332f>
    <TaxCatchAll xmlns="2a008c20-89da-4e85-ad7f-29602c14038c" xsi:nil="true"/>
  </documentManagement>
</p:properties>
</file>

<file path=customXml/itemProps1.xml><?xml version="1.0" encoding="utf-8"?>
<ds:datastoreItem xmlns:ds="http://schemas.openxmlformats.org/officeDocument/2006/customXml" ds:itemID="{E635EB89-9123-45DB-ACB2-8B97840CC4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5da622-d03b-44d5-8258-2a090d027dba"/>
    <ds:schemaRef ds:uri="2a008c20-89da-4e85-ad7f-29602c1403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FE81BC4-925A-4B49-A6EF-ADFCA9D5405D}">
  <ds:schemaRefs>
    <ds:schemaRef ds:uri="http://schemas.microsoft.com/sharepoint/v3/contenttype/forms"/>
  </ds:schemaRefs>
</ds:datastoreItem>
</file>

<file path=customXml/itemProps3.xml><?xml version="1.0" encoding="utf-8"?>
<ds:datastoreItem xmlns:ds="http://schemas.openxmlformats.org/officeDocument/2006/customXml" ds:itemID="{ACF2E5A3-F13C-4E95-B68F-B21C9B2B9569}">
  <ds:schemaRefs>
    <ds:schemaRef ds:uri="http://www.w3.org/XML/1998/namespace"/>
    <ds:schemaRef ds:uri="http://schemas.microsoft.com/office/2006/documentManagement/types"/>
    <ds:schemaRef ds:uri="http://purl.org/dc/terms/"/>
    <ds:schemaRef ds:uri="http://schemas.microsoft.com/office/2006/metadata/properties"/>
    <ds:schemaRef ds:uri="http://purl.org/dc/elements/1.1/"/>
    <ds:schemaRef ds:uri="http://schemas.openxmlformats.org/package/2006/metadata/core-properties"/>
    <ds:schemaRef ds:uri="http://purl.org/dc/dcmitype/"/>
    <ds:schemaRef ds:uri="http://schemas.microsoft.com/office/infopath/2007/PartnerControls"/>
    <ds:schemaRef ds:uri="2a008c20-89da-4e85-ad7f-29602c14038c"/>
    <ds:schemaRef ds:uri="5e5da622-d03b-44d5-8258-2a090d027dba"/>
  </ds:schemaRefs>
</ds:datastoreItem>
</file>

<file path=docProps/app.xml><?xml version="1.0" encoding="utf-8"?>
<Properties xmlns="http://schemas.openxmlformats.org/officeDocument/2006/extended-properties" xmlns:vt="http://schemas.openxmlformats.org/officeDocument/2006/docPropsVTypes">
  <TotalTime>8396</TotalTime>
  <Words>146</Words>
  <Application>Microsoft Macintosh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Open Sans</vt:lpstr>
      <vt:lpstr>Open Sans Semibold</vt:lpstr>
      <vt:lpstr>System Font Regular</vt:lpstr>
      <vt:lpstr>Queen's University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Kanisha Szekely</dc:creator>
  <cp:lastModifiedBy>Karalyn Elizabeth McRae</cp:lastModifiedBy>
  <cp:revision>155</cp:revision>
  <dcterms:created xsi:type="dcterms:W3CDTF">2021-07-23T16:36:50Z</dcterms:created>
  <dcterms:modified xsi:type="dcterms:W3CDTF">2024-11-05T21:01:34Z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0x010100D15F7E0128C3A5429EC19392EC944ECD</vt:lpwstr>
  </property>
</Properties>
</file>