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2.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comment3.xml" ContentType="application/vnd.openxmlformats-officedocument.presentationml.comment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5" r:id="rId4"/>
    <p:sldMasterId id="2147483710" r:id="rId5"/>
    <p:sldMasterId id="2147483715" r:id="rId6"/>
    <p:sldMasterId id="2147483725" r:id="rId7"/>
  </p:sldMasterIdLst>
  <p:notesMasterIdLst>
    <p:notesMasterId r:id="rId46"/>
  </p:notesMasterIdLst>
  <p:handoutMasterIdLst>
    <p:handoutMasterId r:id="rId47"/>
  </p:handoutMasterIdLst>
  <p:sldIdLst>
    <p:sldId id="336" r:id="rId8"/>
    <p:sldId id="258" r:id="rId9"/>
    <p:sldId id="260" r:id="rId10"/>
    <p:sldId id="300" r:id="rId11"/>
    <p:sldId id="320" r:id="rId12"/>
    <p:sldId id="302" r:id="rId13"/>
    <p:sldId id="303" r:id="rId14"/>
    <p:sldId id="312" r:id="rId15"/>
    <p:sldId id="304" r:id="rId16"/>
    <p:sldId id="261" r:id="rId17"/>
    <p:sldId id="277" r:id="rId18"/>
    <p:sldId id="262" r:id="rId19"/>
    <p:sldId id="324" r:id="rId20"/>
    <p:sldId id="331" r:id="rId21"/>
    <p:sldId id="328" r:id="rId22"/>
    <p:sldId id="321" r:id="rId23"/>
    <p:sldId id="334" r:id="rId24"/>
    <p:sldId id="299" r:id="rId25"/>
    <p:sldId id="264" r:id="rId26"/>
    <p:sldId id="265" r:id="rId27"/>
    <p:sldId id="266" r:id="rId28"/>
    <p:sldId id="332" r:id="rId29"/>
    <p:sldId id="268" r:id="rId30"/>
    <p:sldId id="325" r:id="rId31"/>
    <p:sldId id="271" r:id="rId32"/>
    <p:sldId id="329" r:id="rId33"/>
    <p:sldId id="322" r:id="rId34"/>
    <p:sldId id="306" r:id="rId35"/>
    <p:sldId id="330" r:id="rId36"/>
    <p:sldId id="307" r:id="rId37"/>
    <p:sldId id="274" r:id="rId38"/>
    <p:sldId id="275" r:id="rId39"/>
    <p:sldId id="326" r:id="rId40"/>
    <p:sldId id="291" r:id="rId41"/>
    <p:sldId id="310" r:id="rId42"/>
    <p:sldId id="259" r:id="rId43"/>
    <p:sldId id="335" r:id="rId44"/>
    <p:sldId id="292" r:id="rId45"/>
  </p:sldIdLst>
  <p:sldSz cx="12188825"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9">
          <p15:clr>
            <a:srgbClr val="A4A3A4"/>
          </p15:clr>
        </p15:guide>
        <p15:guide id="2" pos="110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William Roy" initials="WR" lastIdx="4" clrIdx="0">
    <p:extLst>
      <p:ext uri="{19B8F6BF-5375-455C-9EA6-DF929625EA0E}">
        <p15:presenceInfo xmlns:p15="http://schemas.microsoft.com/office/powerpoint/2012/main" userId="S-1-5-21-3703304612-2586302442-3920137336-1047218" providerId="AD"/>
      </p:ext>
    </p:extLst>
  </p:cmAuthor>
  <p:cmAuthor id="3" name="Courtney Earl Matthews" initials="CEM" lastIdx="22" clrIdx="1">
    <p:extLst>
      <p:ext uri="{19B8F6BF-5375-455C-9EA6-DF929625EA0E}">
        <p15:presenceInfo xmlns:p15="http://schemas.microsoft.com/office/powerpoint/2012/main" userId="Courtney Earl Matthews" providerId="None"/>
      </p:ext>
    </p:extLst>
  </p:cmAuthor>
  <p:cmAuthor id="4" name="Meghan Goodchild" initials="MG" lastIdx="9" clrIdx="2">
    <p:extLst>
      <p:ext uri="{19B8F6BF-5375-455C-9EA6-DF929625EA0E}">
        <p15:presenceInfo xmlns:p15="http://schemas.microsoft.com/office/powerpoint/2012/main" userId="S::masg@queensu.ca::c2543ed5-c3a4-413c-bb79-25874b6bd250" providerId="AD"/>
      </p:ext>
    </p:extLst>
  </p:cmAuthor>
  <p:cmAuthor id="5" name="Alexandra Cooper" initials="AC" lastIdx="10" clrIdx="3">
    <p:extLst>
      <p:ext uri="{19B8F6BF-5375-455C-9EA6-DF929625EA0E}">
        <p15:presenceInfo xmlns:p15="http://schemas.microsoft.com/office/powerpoint/2012/main" userId="S::coopera@queensu.ca::16c791d4-4426-4083-b06b-ac2259d0d18e" providerId="AD"/>
      </p:ext>
    </p:extLst>
  </p:cmAuthor>
  <p:cmAuthor id="6" name="William Roy" initials="WR [2]" lastIdx="5" clrIdx="4">
    <p:extLst>
      <p:ext uri="{19B8F6BF-5375-455C-9EA6-DF929625EA0E}">
        <p15:presenceInfo xmlns:p15="http://schemas.microsoft.com/office/powerpoint/2012/main" userId="S::wr14@queensu.ca::1ddc88ba-5470-4b64-bf34-9c024d39ee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A29"/>
    <a:srgbClr val="823F4E"/>
    <a:srgbClr val="4B4B4B"/>
    <a:srgbClr val="3A3A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155235-B70D-4F12-9331-497E9E778C15}" v="7314" dt="2020-03-11T14:11:35.800"/>
    <p1510:client id="{61FD2D18-5475-46D5-8D18-0C42EBC403B7}" v="2552" dt="2020-03-11T15:22:21.382"/>
    <p1510:client id="{97FE939D-A151-B0C9-CA5E-ADBDF2E50BD0}" v="37" dt="2020-03-11T13:30:17.1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423" autoAdjust="0"/>
  </p:normalViewPr>
  <p:slideViewPr>
    <p:cSldViewPr snapToGrid="0">
      <p:cViewPr varScale="1">
        <p:scale>
          <a:sx n="74" d="100"/>
          <a:sy n="74" d="100"/>
        </p:scale>
        <p:origin x="1350" y="54"/>
      </p:cViewPr>
      <p:guideLst>
        <p:guide orient="horz" pos="1009"/>
        <p:guide pos="1107"/>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urtney Matthews" userId="6eaa50ac-9c04-4382-a296-ab4e3cd75c2a" providerId="ADAL" clId="{1C0963B2-AF5B-4329-92DB-26541A53C77D}"/>
    <pc:docChg chg="custSel addSld modSld">
      <pc:chgData name="Courtney Matthews" userId="6eaa50ac-9c04-4382-a296-ab4e3cd75c2a" providerId="ADAL" clId="{1C0963B2-AF5B-4329-92DB-26541A53C77D}" dt="2020-02-24T16:17:48.537" v="166" actId="14100"/>
      <pc:docMkLst>
        <pc:docMk/>
      </pc:docMkLst>
      <pc:sldChg chg="modSp mod">
        <pc:chgData name="Courtney Matthews" userId="6eaa50ac-9c04-4382-a296-ab4e3cd75c2a" providerId="ADAL" clId="{1C0963B2-AF5B-4329-92DB-26541A53C77D}" dt="2020-02-24T16:17:48.537" v="166" actId="14100"/>
        <pc:sldMkLst>
          <pc:docMk/>
          <pc:sldMk cId="1050094289" sldId="258"/>
        </pc:sldMkLst>
        <pc:spChg chg="mod">
          <ac:chgData name="Courtney Matthews" userId="6eaa50ac-9c04-4382-a296-ab4e3cd75c2a" providerId="ADAL" clId="{1C0963B2-AF5B-4329-92DB-26541A53C77D}" dt="2020-02-24T16:17:42.632" v="165" actId="6549"/>
          <ac:spMkLst>
            <pc:docMk/>
            <pc:sldMk cId="1050094289" sldId="258"/>
            <ac:spMk id="4" creationId="{00000000-0000-0000-0000-000000000000}"/>
          </ac:spMkLst>
        </pc:spChg>
        <pc:spChg chg="mod">
          <ac:chgData name="Courtney Matthews" userId="6eaa50ac-9c04-4382-a296-ab4e3cd75c2a" providerId="ADAL" clId="{1C0963B2-AF5B-4329-92DB-26541A53C77D}" dt="2020-02-24T16:17:48.537" v="166" actId="14100"/>
          <ac:spMkLst>
            <pc:docMk/>
            <pc:sldMk cId="1050094289" sldId="258"/>
            <ac:spMk id="6" creationId="{00000000-0000-0000-0000-000000000000}"/>
          </ac:spMkLst>
        </pc:spChg>
      </pc:sldChg>
      <pc:sldChg chg="modSp add mod">
        <pc:chgData name="Courtney Matthews" userId="6eaa50ac-9c04-4382-a296-ab4e3cd75c2a" providerId="ADAL" clId="{1C0963B2-AF5B-4329-92DB-26541A53C77D}" dt="2020-02-24T15:54:28.419" v="29" actId="20577"/>
        <pc:sldMkLst>
          <pc:docMk/>
          <pc:sldMk cId="2056949764" sldId="321"/>
        </pc:sldMkLst>
        <pc:spChg chg="mod">
          <ac:chgData name="Courtney Matthews" userId="6eaa50ac-9c04-4382-a296-ab4e3cd75c2a" providerId="ADAL" clId="{1C0963B2-AF5B-4329-92DB-26541A53C77D}" dt="2020-02-24T15:54:28.419" v="29" actId="20577"/>
          <ac:spMkLst>
            <pc:docMk/>
            <pc:sldMk cId="2056949764" sldId="321"/>
            <ac:spMk id="2" creationId="{1E82C2F0-7502-424A-BDF4-88558D1F861D}"/>
          </ac:spMkLst>
        </pc:spChg>
      </pc:sldChg>
      <pc:sldChg chg="modSp add mod">
        <pc:chgData name="Courtney Matthews" userId="6eaa50ac-9c04-4382-a296-ab4e3cd75c2a" providerId="ADAL" clId="{1C0963B2-AF5B-4329-92DB-26541A53C77D}" dt="2020-02-24T15:55:30.664" v="67" actId="20577"/>
        <pc:sldMkLst>
          <pc:docMk/>
          <pc:sldMk cId="1582659983" sldId="322"/>
        </pc:sldMkLst>
        <pc:spChg chg="mod">
          <ac:chgData name="Courtney Matthews" userId="6eaa50ac-9c04-4382-a296-ab4e3cd75c2a" providerId="ADAL" clId="{1C0963B2-AF5B-4329-92DB-26541A53C77D}" dt="2020-02-24T15:55:30.664" v="67" actId="20577"/>
          <ac:spMkLst>
            <pc:docMk/>
            <pc:sldMk cId="1582659983" sldId="322"/>
            <ac:spMk id="2" creationId="{1E82C2F0-7502-424A-BDF4-88558D1F861D}"/>
          </ac:spMkLst>
        </pc:spChg>
      </pc:sldChg>
    </pc:docChg>
  </pc:docChgLst>
  <pc:docChgLst>
    <pc:chgData name="William Roy" userId="S::wr14@queensu.ca::1ddc88ba-5470-4b64-bf34-9c024d39ee84" providerId="AD" clId="Web-{4DAB6074-4F7F-6F1A-6128-C7685FAF92BF}"/>
    <pc:docChg chg="modSld">
      <pc:chgData name="William Roy" userId="S::wr14@queensu.ca::1ddc88ba-5470-4b64-bf34-9c024d39ee84" providerId="AD" clId="Web-{4DAB6074-4F7F-6F1A-6128-C7685FAF92BF}" dt="2020-03-09T18:03:44.135" v="76"/>
      <pc:docMkLst>
        <pc:docMk/>
      </pc:docMkLst>
      <pc:sldChg chg="modSp">
        <pc:chgData name="William Roy" userId="S::wr14@queensu.ca::1ddc88ba-5470-4b64-bf34-9c024d39ee84" providerId="AD" clId="Web-{4DAB6074-4F7F-6F1A-6128-C7685FAF92BF}" dt="2020-03-09T18:01:14.542" v="30" actId="1076"/>
        <pc:sldMkLst>
          <pc:docMk/>
          <pc:sldMk cId="3593467406" sldId="274"/>
        </pc:sldMkLst>
        <pc:picChg chg="mod">
          <ac:chgData name="William Roy" userId="S::wr14@queensu.ca::1ddc88ba-5470-4b64-bf34-9c024d39ee84" providerId="AD" clId="Web-{4DAB6074-4F7F-6F1A-6128-C7685FAF92BF}" dt="2020-03-09T18:01:14.542" v="30" actId="1076"/>
          <ac:picMkLst>
            <pc:docMk/>
            <pc:sldMk cId="3593467406" sldId="274"/>
            <ac:picMk id="4" creationId="{00000000-0000-0000-0000-000000000000}"/>
          </ac:picMkLst>
        </pc:picChg>
      </pc:sldChg>
      <pc:sldChg chg="modSp addCm">
        <pc:chgData name="William Roy" userId="S::wr14@queensu.ca::1ddc88ba-5470-4b64-bf34-9c024d39ee84" providerId="AD" clId="Web-{4DAB6074-4F7F-6F1A-6128-C7685FAF92BF}" dt="2020-03-09T17:55:40.420" v="3" actId="20577"/>
        <pc:sldMkLst>
          <pc:docMk/>
          <pc:sldMk cId="2680455805" sldId="300"/>
        </pc:sldMkLst>
        <pc:spChg chg="mod">
          <ac:chgData name="William Roy" userId="S::wr14@queensu.ca::1ddc88ba-5470-4b64-bf34-9c024d39ee84" providerId="AD" clId="Web-{4DAB6074-4F7F-6F1A-6128-C7685FAF92BF}" dt="2020-03-09T17:55:40.420" v="3" actId="20577"/>
          <ac:spMkLst>
            <pc:docMk/>
            <pc:sldMk cId="2680455805" sldId="300"/>
            <ac:spMk id="3" creationId="{00000000-0000-0000-0000-000000000000}"/>
          </ac:spMkLst>
        </pc:spChg>
      </pc:sldChg>
      <pc:sldChg chg="modSp addCm delCm">
        <pc:chgData name="William Roy" userId="S::wr14@queensu.ca::1ddc88ba-5470-4b64-bf34-9c024d39ee84" providerId="AD" clId="Web-{4DAB6074-4F7F-6F1A-6128-C7685FAF92BF}" dt="2020-03-09T18:02:10.213" v="74" actId="20577"/>
        <pc:sldMkLst>
          <pc:docMk/>
          <pc:sldMk cId="2723308158" sldId="307"/>
        </pc:sldMkLst>
        <pc:spChg chg="mod">
          <ac:chgData name="William Roy" userId="S::wr14@queensu.ca::1ddc88ba-5470-4b64-bf34-9c024d39ee84" providerId="AD" clId="Web-{4DAB6074-4F7F-6F1A-6128-C7685FAF92BF}" dt="2020-03-09T18:02:10.213" v="74" actId="20577"/>
          <ac:spMkLst>
            <pc:docMk/>
            <pc:sldMk cId="2723308158" sldId="307"/>
            <ac:spMk id="3" creationId="{00000000-0000-0000-0000-000000000000}"/>
          </ac:spMkLst>
        </pc:spChg>
      </pc:sldChg>
      <pc:sldChg chg="addCm">
        <pc:chgData name="William Roy" userId="S::wr14@queensu.ca::1ddc88ba-5470-4b64-bf34-9c024d39ee84" providerId="AD" clId="Web-{4DAB6074-4F7F-6F1A-6128-C7685FAF92BF}" dt="2020-03-09T17:58:08.559" v="5"/>
        <pc:sldMkLst>
          <pc:docMk/>
          <pc:sldMk cId="1852960464" sldId="320"/>
        </pc:sldMkLst>
      </pc:sldChg>
      <pc:sldChg chg="modSp">
        <pc:chgData name="William Roy" userId="S::wr14@queensu.ca::1ddc88ba-5470-4b64-bf34-9c024d39ee84" providerId="AD" clId="Web-{4DAB6074-4F7F-6F1A-6128-C7685FAF92BF}" dt="2020-03-09T18:01:55.010" v="32" actId="1076"/>
        <pc:sldMkLst>
          <pc:docMk/>
          <pc:sldMk cId="3104979067" sldId="325"/>
        </pc:sldMkLst>
        <pc:spChg chg="mod">
          <ac:chgData name="William Roy" userId="S::wr14@queensu.ca::1ddc88ba-5470-4b64-bf34-9c024d39ee84" providerId="AD" clId="Web-{4DAB6074-4F7F-6F1A-6128-C7685FAF92BF}" dt="2020-03-09T18:01:55.010" v="32" actId="1076"/>
          <ac:spMkLst>
            <pc:docMk/>
            <pc:sldMk cId="3104979067" sldId="325"/>
            <ac:spMk id="8" creationId="{7962B855-9699-4549-8196-1AA17BBB005D}"/>
          </ac:spMkLst>
        </pc:spChg>
      </pc:sldChg>
      <pc:sldChg chg="addCm">
        <pc:chgData name="William Roy" userId="S::wr14@queensu.ca::1ddc88ba-5470-4b64-bf34-9c024d39ee84" providerId="AD" clId="Web-{4DAB6074-4F7F-6F1A-6128-C7685FAF92BF}" dt="2020-03-09T18:03:44.135" v="76"/>
        <pc:sldMkLst>
          <pc:docMk/>
          <pc:sldMk cId="2970089865" sldId="327"/>
        </pc:sldMkLst>
      </pc:sldChg>
    </pc:docChg>
  </pc:docChgLst>
  <pc:docChgLst>
    <pc:chgData name="Alexandra Cooper" userId="16c791d4-4426-4083-b06b-ac2259d0d18e" providerId="ADAL" clId="{FADBE902-932A-4ADC-AC71-AE9B1067A5AB}"/>
    <pc:docChg chg="addSld delSld modSld">
      <pc:chgData name="Alexandra Cooper" userId="16c791d4-4426-4083-b06b-ac2259d0d18e" providerId="ADAL" clId="{FADBE902-932A-4ADC-AC71-AE9B1067A5AB}" dt="2020-03-09T13:38:45.164" v="2" actId="2696"/>
      <pc:docMkLst>
        <pc:docMk/>
      </pc:docMkLst>
      <pc:sldChg chg="modCm">
        <pc:chgData name="Alexandra Cooper" userId="16c791d4-4426-4083-b06b-ac2259d0d18e" providerId="ADAL" clId="{FADBE902-932A-4ADC-AC71-AE9B1067A5AB}" dt="2020-03-09T13:38:14.142" v="0"/>
        <pc:sldMkLst>
          <pc:docMk/>
          <pc:sldMk cId="2970089865" sldId="327"/>
        </pc:sldMkLst>
      </pc:sldChg>
      <pc:sldChg chg="add del">
        <pc:chgData name="Alexandra Cooper" userId="16c791d4-4426-4083-b06b-ac2259d0d18e" providerId="ADAL" clId="{FADBE902-932A-4ADC-AC71-AE9B1067A5AB}" dt="2020-03-09T13:38:45.164" v="2" actId="2696"/>
        <pc:sldMkLst>
          <pc:docMk/>
          <pc:sldMk cId="614201443" sldId="334"/>
        </pc:sldMkLst>
      </pc:sldChg>
    </pc:docChg>
  </pc:docChgLst>
  <pc:docChgLst>
    <pc:chgData name="William Roy" userId="S::wr14@queensu.ca::1ddc88ba-5470-4b64-bf34-9c024d39ee84" providerId="AD" clId="Web-{4248691F-0E45-149D-0067-2BB056FA27EE}"/>
    <pc:docChg chg="modSld">
      <pc:chgData name="William Roy" userId="S::wr14@queensu.ca::1ddc88ba-5470-4b64-bf34-9c024d39ee84" providerId="AD" clId="Web-{4248691F-0E45-149D-0067-2BB056FA27EE}" dt="2020-03-09T19:23:29.167" v="73" actId="20577"/>
      <pc:docMkLst>
        <pc:docMk/>
      </pc:docMkLst>
      <pc:sldChg chg="modSp">
        <pc:chgData name="William Roy" userId="S::wr14@queensu.ca::1ddc88ba-5470-4b64-bf34-9c024d39ee84" providerId="AD" clId="Web-{4248691F-0E45-149D-0067-2BB056FA27EE}" dt="2020-03-09T19:23:29.167" v="73" actId="20577"/>
        <pc:sldMkLst>
          <pc:docMk/>
          <pc:sldMk cId="1173903888" sldId="275"/>
        </pc:sldMkLst>
        <pc:spChg chg="mod">
          <ac:chgData name="William Roy" userId="S::wr14@queensu.ca::1ddc88ba-5470-4b64-bf34-9c024d39ee84" providerId="AD" clId="Web-{4248691F-0E45-149D-0067-2BB056FA27EE}" dt="2020-03-09T19:23:29.167" v="73" actId="20577"/>
          <ac:spMkLst>
            <pc:docMk/>
            <pc:sldMk cId="1173903888" sldId="275"/>
            <ac:spMk id="3" creationId="{00000000-0000-0000-0000-000000000000}"/>
          </ac:spMkLst>
        </pc:spChg>
      </pc:sldChg>
    </pc:docChg>
  </pc:docChgLst>
  <pc:docChgLst>
    <pc:chgData name="Alexandra Cooper" userId="S::coopera@queensu.ca::16c791d4-4426-4083-b06b-ac2259d0d18e" providerId="AD" clId="Web-{EAFE55D0-7229-46CD-8823-BD4D2EA6CB8D}"/>
    <pc:docChg chg="">
      <pc:chgData name="Alexandra Cooper" userId="S::coopera@queensu.ca::16c791d4-4426-4083-b06b-ac2259d0d18e" providerId="AD" clId="Web-{EAFE55D0-7229-46CD-8823-BD4D2EA6CB8D}" dt="2020-03-10T13:13:46.155" v="5"/>
      <pc:docMkLst>
        <pc:docMk/>
      </pc:docMkLst>
      <pc:sldChg chg="addCm">
        <pc:chgData name="Alexandra Cooper" userId="S::coopera@queensu.ca::16c791d4-4426-4083-b06b-ac2259d0d18e" providerId="AD" clId="Web-{EAFE55D0-7229-46CD-8823-BD4D2EA6CB8D}" dt="2020-03-10T13:08:47.189" v="0"/>
        <pc:sldMkLst>
          <pc:docMk/>
          <pc:sldMk cId="3810106774" sldId="268"/>
        </pc:sldMkLst>
      </pc:sldChg>
      <pc:sldChg chg="addCm">
        <pc:chgData name="Alexandra Cooper" userId="S::coopera@queensu.ca::16c791d4-4426-4083-b06b-ac2259d0d18e" providerId="AD" clId="Web-{EAFE55D0-7229-46CD-8823-BD4D2EA6CB8D}" dt="2020-03-10T13:09:41.364" v="1"/>
        <pc:sldMkLst>
          <pc:docMk/>
          <pc:sldMk cId="1173903888" sldId="275"/>
        </pc:sldMkLst>
      </pc:sldChg>
      <pc:sldChg chg="addCm">
        <pc:chgData name="Alexandra Cooper" userId="S::coopera@queensu.ca::16c791d4-4426-4083-b06b-ac2259d0d18e" providerId="AD" clId="Web-{EAFE55D0-7229-46CD-8823-BD4D2EA6CB8D}" dt="2020-03-10T13:10:11.833" v="2"/>
        <pc:sldMkLst>
          <pc:docMk/>
          <pc:sldMk cId="1011887420" sldId="278"/>
        </pc:sldMkLst>
      </pc:sldChg>
      <pc:sldChg chg="addCm">
        <pc:chgData name="Alexandra Cooper" userId="S::coopera@queensu.ca::16c791d4-4426-4083-b06b-ac2259d0d18e" providerId="AD" clId="Web-{EAFE55D0-7229-46CD-8823-BD4D2EA6CB8D}" dt="2020-03-10T13:13:46.155" v="5"/>
        <pc:sldMkLst>
          <pc:docMk/>
          <pc:sldMk cId="2561609123" sldId="292"/>
        </pc:sldMkLst>
      </pc:sldChg>
    </pc:docChg>
  </pc:docChgLst>
  <pc:docChgLst>
    <pc:chgData name="Meghan Goodchild" userId="S::masg@queensu.ca::c2543ed5-c3a4-413c-bb79-25874b6bd250" providerId="AD" clId="Web-{2DA4DAFF-9687-45AB-B8ED-60633E31976A}"/>
    <pc:docChg chg="modSld">
      <pc:chgData name="Meghan Goodchild" userId="S::masg@queensu.ca::c2543ed5-c3a4-413c-bb79-25874b6bd250" providerId="AD" clId="Web-{2DA4DAFF-9687-45AB-B8ED-60633E31976A}" dt="2020-03-09T14:41:01.554" v="88"/>
      <pc:docMkLst>
        <pc:docMk/>
      </pc:docMkLst>
      <pc:sldChg chg="addCm delCm">
        <pc:chgData name="Meghan Goodchild" userId="S::masg@queensu.ca::c2543ed5-c3a4-413c-bb79-25874b6bd250" providerId="AD" clId="Web-{2DA4DAFF-9687-45AB-B8ED-60633E31976A}" dt="2020-03-09T14:36:09.739" v="4"/>
        <pc:sldMkLst>
          <pc:docMk/>
          <pc:sldMk cId="1258728305" sldId="262"/>
        </pc:sldMkLst>
      </pc:sldChg>
      <pc:sldChg chg="addCm">
        <pc:chgData name="Meghan Goodchild" userId="S::masg@queensu.ca::c2543ed5-c3a4-413c-bb79-25874b6bd250" providerId="AD" clId="Web-{2DA4DAFF-9687-45AB-B8ED-60633E31976A}" dt="2020-03-09T14:38:38.772" v="5"/>
        <pc:sldMkLst>
          <pc:docMk/>
          <pc:sldMk cId="1173903888" sldId="275"/>
        </pc:sldMkLst>
      </pc:sldChg>
      <pc:sldChg chg="modSp addCm">
        <pc:chgData name="Meghan Goodchild" userId="S::masg@queensu.ca::c2543ed5-c3a4-413c-bb79-25874b6bd250" providerId="AD" clId="Web-{2DA4DAFF-9687-45AB-B8ED-60633E31976A}" dt="2020-03-09T14:41:01.554" v="88"/>
        <pc:sldMkLst>
          <pc:docMk/>
          <pc:sldMk cId="2561609123" sldId="292"/>
        </pc:sldMkLst>
        <pc:graphicFrameChg chg="mod modGraphic">
          <ac:chgData name="Meghan Goodchild" userId="S::masg@queensu.ca::c2543ed5-c3a4-413c-bb79-25874b6bd250" providerId="AD" clId="Web-{2DA4DAFF-9687-45AB-B8ED-60633E31976A}" dt="2020-03-09T14:40:54.851" v="87"/>
          <ac:graphicFrameMkLst>
            <pc:docMk/>
            <pc:sldMk cId="2561609123" sldId="292"/>
            <ac:graphicFrameMk id="3" creationId="{00000000-0000-0000-0000-000000000000}"/>
          </ac:graphicFrameMkLst>
        </pc:graphicFrameChg>
      </pc:sldChg>
      <pc:sldChg chg="addSp delSp">
        <pc:chgData name="Meghan Goodchild" userId="S::masg@queensu.ca::c2543ed5-c3a4-413c-bb79-25874b6bd250" providerId="AD" clId="Web-{2DA4DAFF-9687-45AB-B8ED-60633E31976A}" dt="2020-03-09T14:36:03.942" v="2"/>
        <pc:sldMkLst>
          <pc:docMk/>
          <pc:sldMk cId="3083106803" sldId="333"/>
        </pc:sldMkLst>
        <pc:grpChg chg="add del">
          <ac:chgData name="Meghan Goodchild" userId="S::masg@queensu.ca::c2543ed5-c3a4-413c-bb79-25874b6bd250" providerId="AD" clId="Web-{2DA4DAFF-9687-45AB-B8ED-60633E31976A}" dt="2020-03-09T14:36:03.942" v="2"/>
          <ac:grpSpMkLst>
            <pc:docMk/>
            <pc:sldMk cId="3083106803" sldId="333"/>
            <ac:grpSpMk id="4" creationId="{96EEB5E0-50E5-4B73-BC35-DEEA9F2C190B}"/>
          </ac:grpSpMkLst>
        </pc:grpChg>
      </pc:sldChg>
    </pc:docChg>
  </pc:docChgLst>
  <pc:docChgLst>
    <pc:chgData name="William Roy" userId="S::wr14@queensu.ca::1ddc88ba-5470-4b64-bf34-9c024d39ee84" providerId="AD" clId="Web-{F8CEF484-1D85-4BCF-47E7-472C01F56BF9}"/>
    <pc:docChg chg="modSld">
      <pc:chgData name="William Roy" userId="S::wr14@queensu.ca::1ddc88ba-5470-4b64-bf34-9c024d39ee84" providerId="AD" clId="Web-{F8CEF484-1D85-4BCF-47E7-472C01F56BF9}" dt="2020-03-09T19:11:00.990" v="1" actId="14100"/>
      <pc:docMkLst>
        <pc:docMk/>
      </pc:docMkLst>
      <pc:sldChg chg="modSp">
        <pc:chgData name="William Roy" userId="S::wr14@queensu.ca::1ddc88ba-5470-4b64-bf34-9c024d39ee84" providerId="AD" clId="Web-{F8CEF484-1D85-4BCF-47E7-472C01F56BF9}" dt="2020-03-09T19:11:00.990" v="1" actId="14100"/>
        <pc:sldMkLst>
          <pc:docMk/>
          <pc:sldMk cId="2680455805" sldId="300"/>
        </pc:sldMkLst>
        <pc:cxnChg chg="mod">
          <ac:chgData name="William Roy" userId="S::wr14@queensu.ca::1ddc88ba-5470-4b64-bf34-9c024d39ee84" providerId="AD" clId="Web-{F8CEF484-1D85-4BCF-47E7-472C01F56BF9}" dt="2020-03-09T19:10:55.927" v="0" actId="14100"/>
          <ac:cxnSpMkLst>
            <pc:docMk/>
            <pc:sldMk cId="2680455805" sldId="300"/>
            <ac:cxnSpMk id="5" creationId="{00000000-0000-0000-0000-000000000000}"/>
          </ac:cxnSpMkLst>
        </pc:cxnChg>
        <pc:cxnChg chg="mod">
          <ac:chgData name="William Roy" userId="S::wr14@queensu.ca::1ddc88ba-5470-4b64-bf34-9c024d39ee84" providerId="AD" clId="Web-{F8CEF484-1D85-4BCF-47E7-472C01F56BF9}" dt="2020-03-09T19:11:00.990" v="1" actId="14100"/>
          <ac:cxnSpMkLst>
            <pc:docMk/>
            <pc:sldMk cId="2680455805" sldId="300"/>
            <ac:cxnSpMk id="7" creationId="{00000000-0000-0000-0000-000000000000}"/>
          </ac:cxnSpMkLst>
        </pc:cxnChg>
      </pc:sldChg>
    </pc:docChg>
  </pc:docChgLst>
  <pc:docChgLst>
    <pc:chgData name="William Roy" userId="S::wr14@queensu.ca::1ddc88ba-5470-4b64-bf34-9c024d39ee84" providerId="AD" clId="Web-{97FE939D-A151-B0C9-CA5E-ADBDF2E50BD0}"/>
    <pc:docChg chg="modSld">
      <pc:chgData name="William Roy" userId="S::wr14@queensu.ca::1ddc88ba-5470-4b64-bf34-9c024d39ee84" providerId="AD" clId="Web-{97FE939D-A151-B0C9-CA5E-ADBDF2E50BD0}" dt="2020-03-11T13:30:16.852" v="33" actId="20577"/>
      <pc:docMkLst>
        <pc:docMk/>
      </pc:docMkLst>
      <pc:sldChg chg="modSp">
        <pc:chgData name="William Roy" userId="S::wr14@queensu.ca::1ddc88ba-5470-4b64-bf34-9c024d39ee84" providerId="AD" clId="Web-{97FE939D-A151-B0C9-CA5E-ADBDF2E50BD0}" dt="2020-03-11T13:29:51.226" v="16" actId="20577"/>
        <pc:sldMkLst>
          <pc:docMk/>
          <pc:sldMk cId="1619646310" sldId="302"/>
        </pc:sldMkLst>
        <pc:spChg chg="mod">
          <ac:chgData name="William Roy" userId="S::wr14@queensu.ca::1ddc88ba-5470-4b64-bf34-9c024d39ee84" providerId="AD" clId="Web-{97FE939D-A151-B0C9-CA5E-ADBDF2E50BD0}" dt="2020-03-11T13:29:51.226" v="16" actId="20577"/>
          <ac:spMkLst>
            <pc:docMk/>
            <pc:sldMk cId="1619646310" sldId="302"/>
            <ac:spMk id="3" creationId="{00000000-0000-0000-0000-000000000000}"/>
          </ac:spMkLst>
        </pc:spChg>
      </pc:sldChg>
      <pc:sldChg chg="modSp">
        <pc:chgData name="William Roy" userId="S::wr14@queensu.ca::1ddc88ba-5470-4b64-bf34-9c024d39ee84" providerId="AD" clId="Web-{97FE939D-A151-B0C9-CA5E-ADBDF2E50BD0}" dt="2020-03-11T13:30:15.914" v="31" actId="20577"/>
        <pc:sldMkLst>
          <pc:docMk/>
          <pc:sldMk cId="3007649258" sldId="303"/>
        </pc:sldMkLst>
        <pc:spChg chg="mod">
          <ac:chgData name="William Roy" userId="S::wr14@queensu.ca::1ddc88ba-5470-4b64-bf34-9c024d39ee84" providerId="AD" clId="Web-{97FE939D-A151-B0C9-CA5E-ADBDF2E50BD0}" dt="2020-03-11T13:30:15.914" v="31" actId="20577"/>
          <ac:spMkLst>
            <pc:docMk/>
            <pc:sldMk cId="3007649258" sldId="303"/>
            <ac:spMk id="3" creationId="{00000000-0000-0000-0000-000000000000}"/>
          </ac:spMkLst>
        </pc:spChg>
      </pc:sldChg>
      <pc:sldChg chg="modSp addCm">
        <pc:chgData name="William Roy" userId="S::wr14@queensu.ca::1ddc88ba-5470-4b64-bf34-9c024d39ee84" providerId="AD" clId="Web-{97FE939D-A151-B0C9-CA5E-ADBDF2E50BD0}" dt="2020-03-11T13:29:37.007" v="14"/>
        <pc:sldMkLst>
          <pc:docMk/>
          <pc:sldMk cId="1852960464" sldId="320"/>
        </pc:sldMkLst>
        <pc:spChg chg="mod">
          <ac:chgData name="William Roy" userId="S::wr14@queensu.ca::1ddc88ba-5470-4b64-bf34-9c024d39ee84" providerId="AD" clId="Web-{97FE939D-A151-B0C9-CA5E-ADBDF2E50BD0}" dt="2020-03-11T13:29:22.178" v="12" actId="20577"/>
          <ac:spMkLst>
            <pc:docMk/>
            <pc:sldMk cId="1852960464" sldId="320"/>
            <ac:spMk id="5" creationId="{00000000-0000-0000-0000-000000000000}"/>
          </ac:spMkLst>
        </pc:spChg>
      </pc:sldChg>
    </pc:docChg>
  </pc:docChgLst>
  <pc:docChgLst>
    <pc:chgData name="Courtney Matthews" userId="6eaa50ac-9c04-4382-a296-ab4e3cd75c2a" providerId="ADAL" clId="{61FD2D18-5475-46D5-8D18-0C42EBC403B7}"/>
    <pc:docChg chg="undo custSel addSld delSld modSld sldOrd">
      <pc:chgData name="Courtney Matthews" userId="6eaa50ac-9c04-4382-a296-ab4e3cd75c2a" providerId="ADAL" clId="{61FD2D18-5475-46D5-8D18-0C42EBC403B7}" dt="2020-03-11T15:21:47.062" v="15128" actId="20577"/>
      <pc:docMkLst>
        <pc:docMk/>
      </pc:docMkLst>
      <pc:sldChg chg="modSp mod modNotesTx">
        <pc:chgData name="Courtney Matthews" userId="6eaa50ac-9c04-4382-a296-ab4e3cd75c2a" providerId="ADAL" clId="{61FD2D18-5475-46D5-8D18-0C42EBC403B7}" dt="2020-03-11T15:20:20.935" v="15090" actId="20577"/>
        <pc:sldMkLst>
          <pc:docMk/>
          <pc:sldMk cId="1050094289" sldId="258"/>
        </pc:sldMkLst>
        <pc:spChg chg="mod">
          <ac:chgData name="Courtney Matthews" userId="6eaa50ac-9c04-4382-a296-ab4e3cd75c2a" providerId="ADAL" clId="{61FD2D18-5475-46D5-8D18-0C42EBC403B7}" dt="2020-03-11T15:20:20.935" v="15090" actId="20577"/>
          <ac:spMkLst>
            <pc:docMk/>
            <pc:sldMk cId="1050094289" sldId="258"/>
            <ac:spMk id="4" creationId="{00000000-0000-0000-0000-000000000000}"/>
          </ac:spMkLst>
        </pc:spChg>
        <pc:spChg chg="mod">
          <ac:chgData name="Courtney Matthews" userId="6eaa50ac-9c04-4382-a296-ab4e3cd75c2a" providerId="ADAL" clId="{61FD2D18-5475-46D5-8D18-0C42EBC403B7}" dt="2020-03-10T18:42:34.841" v="12566" actId="6549"/>
          <ac:spMkLst>
            <pc:docMk/>
            <pc:sldMk cId="1050094289" sldId="258"/>
            <ac:spMk id="6" creationId="{00000000-0000-0000-0000-000000000000}"/>
          </ac:spMkLst>
        </pc:spChg>
      </pc:sldChg>
      <pc:sldChg chg="addSp delSp modSp add mod modAnim">
        <pc:chgData name="Courtney Matthews" userId="6eaa50ac-9c04-4382-a296-ab4e3cd75c2a" providerId="ADAL" clId="{61FD2D18-5475-46D5-8D18-0C42EBC403B7}" dt="2020-03-10T18:40:12.310" v="12559" actId="478"/>
        <pc:sldMkLst>
          <pc:docMk/>
          <pc:sldMk cId="3914350341" sldId="259"/>
        </pc:sldMkLst>
        <pc:spChg chg="add del mod topLvl">
          <ac:chgData name="Courtney Matthews" userId="6eaa50ac-9c04-4382-a296-ab4e3cd75c2a" providerId="ADAL" clId="{61FD2D18-5475-46D5-8D18-0C42EBC403B7}" dt="2020-03-10T18:40:09.706" v="12558" actId="478"/>
          <ac:spMkLst>
            <pc:docMk/>
            <pc:sldMk cId="3914350341" sldId="259"/>
            <ac:spMk id="6" creationId="{CBB38FEF-76B3-47E1-B4DF-FDCC82B4361C}"/>
          </ac:spMkLst>
        </pc:spChg>
        <pc:spChg chg="add del mod">
          <ac:chgData name="Courtney Matthews" userId="6eaa50ac-9c04-4382-a296-ab4e3cd75c2a" providerId="ADAL" clId="{61FD2D18-5475-46D5-8D18-0C42EBC403B7}" dt="2020-03-10T18:29:07.591" v="12441" actId="478"/>
          <ac:spMkLst>
            <pc:docMk/>
            <pc:sldMk cId="3914350341" sldId="259"/>
            <ac:spMk id="7" creationId="{21498EBD-D443-4500-8BCE-15FF82941504}"/>
          </ac:spMkLst>
        </pc:spChg>
        <pc:spChg chg="add del mod ord topLvl">
          <ac:chgData name="Courtney Matthews" userId="6eaa50ac-9c04-4382-a296-ab4e3cd75c2a" providerId="ADAL" clId="{61FD2D18-5475-46D5-8D18-0C42EBC403B7}" dt="2020-03-10T18:40:12.310" v="12559" actId="478"/>
          <ac:spMkLst>
            <pc:docMk/>
            <pc:sldMk cId="3914350341" sldId="259"/>
            <ac:spMk id="8" creationId="{E872152A-61ED-45C2-A3C0-C8091CC9CC71}"/>
          </ac:spMkLst>
        </pc:spChg>
        <pc:grpChg chg="add del mod">
          <ac:chgData name="Courtney Matthews" userId="6eaa50ac-9c04-4382-a296-ab4e3cd75c2a" providerId="ADAL" clId="{61FD2D18-5475-46D5-8D18-0C42EBC403B7}" dt="2020-03-10T18:37:38.416" v="12529" actId="165"/>
          <ac:grpSpMkLst>
            <pc:docMk/>
            <pc:sldMk cId="3914350341" sldId="259"/>
            <ac:grpSpMk id="3" creationId="{09674965-3801-4FE4-9818-E2C1716B4F94}"/>
          </ac:grpSpMkLst>
        </pc:grpChg>
        <pc:grpChg chg="mod">
          <ac:chgData name="Courtney Matthews" userId="6eaa50ac-9c04-4382-a296-ab4e3cd75c2a" providerId="ADAL" clId="{61FD2D18-5475-46D5-8D18-0C42EBC403B7}" dt="2020-03-10T18:36:52.165" v="12526" actId="14100"/>
          <ac:grpSpMkLst>
            <pc:docMk/>
            <pc:sldMk cId="3914350341" sldId="259"/>
            <ac:grpSpMk id="12" creationId="{12DE9644-AFEB-4422-A168-D4173C5C0239}"/>
          </ac:grpSpMkLst>
        </pc:grpChg>
        <pc:picChg chg="mod">
          <ac:chgData name="Courtney Matthews" userId="6eaa50ac-9c04-4382-a296-ab4e3cd75c2a" providerId="ADAL" clId="{61FD2D18-5475-46D5-8D18-0C42EBC403B7}" dt="2020-03-10T18:25:04.285" v="12325" actId="1076"/>
          <ac:picMkLst>
            <pc:docMk/>
            <pc:sldMk cId="3914350341" sldId="259"/>
            <ac:picMk id="10" creationId="{FD1BEDD7-1F31-459E-8C57-C2126B88482B}"/>
          </ac:picMkLst>
        </pc:picChg>
      </pc:sldChg>
      <pc:sldChg chg="modSp mod addCm delCm modCm modNotesTx">
        <pc:chgData name="Courtney Matthews" userId="6eaa50ac-9c04-4382-a296-ab4e3cd75c2a" providerId="ADAL" clId="{61FD2D18-5475-46D5-8D18-0C42EBC403B7}" dt="2020-03-11T13:24:21.626" v="14161" actId="20577"/>
        <pc:sldMkLst>
          <pc:docMk/>
          <pc:sldMk cId="1378677501" sldId="260"/>
        </pc:sldMkLst>
        <pc:spChg chg="mod">
          <ac:chgData name="Courtney Matthews" userId="6eaa50ac-9c04-4382-a296-ab4e3cd75c2a" providerId="ADAL" clId="{61FD2D18-5475-46D5-8D18-0C42EBC403B7}" dt="2020-03-09T19:07:11.937" v="11146" actId="27636"/>
          <ac:spMkLst>
            <pc:docMk/>
            <pc:sldMk cId="1378677501" sldId="260"/>
            <ac:spMk id="5" creationId="{00000000-0000-0000-0000-000000000000}"/>
          </ac:spMkLst>
        </pc:spChg>
      </pc:sldChg>
      <pc:sldChg chg="addSp delSp modSp mod">
        <pc:chgData name="Courtney Matthews" userId="6eaa50ac-9c04-4382-a296-ab4e3cd75c2a" providerId="ADAL" clId="{61FD2D18-5475-46D5-8D18-0C42EBC403B7}" dt="2020-03-09T16:48:46.889" v="8958" actId="1076"/>
        <pc:sldMkLst>
          <pc:docMk/>
          <pc:sldMk cId="4009872166" sldId="261"/>
        </pc:sldMkLst>
        <pc:spChg chg="mod">
          <ac:chgData name="Courtney Matthews" userId="6eaa50ac-9c04-4382-a296-ab4e3cd75c2a" providerId="ADAL" clId="{61FD2D18-5475-46D5-8D18-0C42EBC403B7}" dt="2020-03-09T15:55:48.600" v="8358" actId="2711"/>
          <ac:spMkLst>
            <pc:docMk/>
            <pc:sldMk cId="4009872166" sldId="261"/>
            <ac:spMk id="3" creationId="{00000000-0000-0000-0000-000000000000}"/>
          </ac:spMkLst>
        </pc:spChg>
        <pc:grpChg chg="add del mod">
          <ac:chgData name="Courtney Matthews" userId="6eaa50ac-9c04-4382-a296-ab4e3cd75c2a" providerId="ADAL" clId="{61FD2D18-5475-46D5-8D18-0C42EBC403B7}" dt="2020-03-09T16:48:34.427" v="8957" actId="478"/>
          <ac:grpSpMkLst>
            <pc:docMk/>
            <pc:sldMk cId="4009872166" sldId="261"/>
            <ac:grpSpMk id="5" creationId="{DD4C9B1C-D2D3-48F9-841D-F50F880D5B3A}"/>
          </ac:grpSpMkLst>
        </pc:grpChg>
        <pc:picChg chg="mod">
          <ac:chgData name="Courtney Matthews" userId="6eaa50ac-9c04-4382-a296-ab4e3cd75c2a" providerId="ADAL" clId="{61FD2D18-5475-46D5-8D18-0C42EBC403B7}" dt="2020-03-09T16:48:46.889" v="8958" actId="1076"/>
          <ac:picMkLst>
            <pc:docMk/>
            <pc:sldMk cId="4009872166" sldId="261"/>
            <ac:picMk id="4" creationId="{00000000-0000-0000-0000-000000000000}"/>
          </ac:picMkLst>
        </pc:picChg>
      </pc:sldChg>
      <pc:sldChg chg="addSp delSp modSp mod ord delCm modNotesTx">
        <pc:chgData name="Courtney Matthews" userId="6eaa50ac-9c04-4382-a296-ab4e3cd75c2a" providerId="ADAL" clId="{61FD2D18-5475-46D5-8D18-0C42EBC403B7}" dt="2020-03-11T13:39:16.698" v="14325" actId="20577"/>
        <pc:sldMkLst>
          <pc:docMk/>
          <pc:sldMk cId="1258728305" sldId="262"/>
        </pc:sldMkLst>
        <pc:spChg chg="mod">
          <ac:chgData name="Courtney Matthews" userId="6eaa50ac-9c04-4382-a296-ab4e3cd75c2a" providerId="ADAL" clId="{61FD2D18-5475-46D5-8D18-0C42EBC403B7}" dt="2020-03-09T16:05:30.880" v="8423" actId="20577"/>
          <ac:spMkLst>
            <pc:docMk/>
            <pc:sldMk cId="1258728305" sldId="262"/>
            <ac:spMk id="2" creationId="{00000000-0000-0000-0000-000000000000}"/>
          </ac:spMkLst>
        </pc:spChg>
        <pc:spChg chg="mod">
          <ac:chgData name="Courtney Matthews" userId="6eaa50ac-9c04-4382-a296-ab4e3cd75c2a" providerId="ADAL" clId="{61FD2D18-5475-46D5-8D18-0C42EBC403B7}" dt="2020-03-09T16:07:26.838" v="8429" actId="27636"/>
          <ac:spMkLst>
            <pc:docMk/>
            <pc:sldMk cId="1258728305" sldId="262"/>
            <ac:spMk id="3" creationId="{00000000-0000-0000-0000-000000000000}"/>
          </ac:spMkLst>
        </pc:spChg>
        <pc:spChg chg="add del mod">
          <ac:chgData name="Courtney Matthews" userId="6eaa50ac-9c04-4382-a296-ab4e3cd75c2a" providerId="ADAL" clId="{61FD2D18-5475-46D5-8D18-0C42EBC403B7}" dt="2020-03-09T16:01:21.338" v="8396" actId="767"/>
          <ac:spMkLst>
            <pc:docMk/>
            <pc:sldMk cId="1258728305" sldId="262"/>
            <ac:spMk id="7" creationId="{C2C00000-634F-4814-A364-67D3B2A4F290}"/>
          </ac:spMkLst>
        </pc:spChg>
        <pc:spChg chg="add mod ord">
          <ac:chgData name="Courtney Matthews" userId="6eaa50ac-9c04-4382-a296-ab4e3cd75c2a" providerId="ADAL" clId="{61FD2D18-5475-46D5-8D18-0C42EBC403B7}" dt="2020-03-09T16:08:08.601" v="8435" actId="164"/>
          <ac:spMkLst>
            <pc:docMk/>
            <pc:sldMk cId="1258728305" sldId="262"/>
            <ac:spMk id="8" creationId="{054B29F4-1C9F-4086-9256-0E0415AD3F56}"/>
          </ac:spMkLst>
        </pc:spChg>
        <pc:grpChg chg="add del mod">
          <ac:chgData name="Courtney Matthews" userId="6eaa50ac-9c04-4382-a296-ab4e3cd75c2a" providerId="ADAL" clId="{61FD2D18-5475-46D5-8D18-0C42EBC403B7}" dt="2020-03-09T15:58:15.282" v="8369" actId="165"/>
          <ac:grpSpMkLst>
            <pc:docMk/>
            <pc:sldMk cId="1258728305" sldId="262"/>
            <ac:grpSpMk id="6" creationId="{40433FCE-38B9-4219-B9BE-CEDF10E10774}"/>
          </ac:grpSpMkLst>
        </pc:grpChg>
        <pc:grpChg chg="add mod">
          <ac:chgData name="Courtney Matthews" userId="6eaa50ac-9c04-4382-a296-ab4e3cd75c2a" providerId="ADAL" clId="{61FD2D18-5475-46D5-8D18-0C42EBC403B7}" dt="2020-03-09T16:08:08.601" v="8435" actId="164"/>
          <ac:grpSpMkLst>
            <pc:docMk/>
            <pc:sldMk cId="1258728305" sldId="262"/>
            <ac:grpSpMk id="10" creationId="{8B87DCE5-7373-4B9F-9F08-C082F81DA23F}"/>
          </ac:grpSpMkLst>
        </pc:grpChg>
        <pc:picChg chg="mod topLvl">
          <ac:chgData name="Courtney Matthews" userId="6eaa50ac-9c04-4382-a296-ab4e3cd75c2a" providerId="ADAL" clId="{61FD2D18-5475-46D5-8D18-0C42EBC403B7}" dt="2020-03-09T16:08:08.601" v="8435" actId="164"/>
          <ac:picMkLst>
            <pc:docMk/>
            <pc:sldMk cId="1258728305" sldId="262"/>
            <ac:picMk id="4" creationId="{00000000-0000-0000-0000-000000000000}"/>
          </ac:picMkLst>
        </pc:picChg>
        <pc:picChg chg="mod topLvl">
          <ac:chgData name="Courtney Matthews" userId="6eaa50ac-9c04-4382-a296-ab4e3cd75c2a" providerId="ADAL" clId="{61FD2D18-5475-46D5-8D18-0C42EBC403B7}" dt="2020-03-09T16:08:08.601" v="8435" actId="164"/>
          <ac:picMkLst>
            <pc:docMk/>
            <pc:sldMk cId="1258728305" sldId="262"/>
            <ac:picMk id="5" creationId="{00000000-0000-0000-0000-000000000000}"/>
          </ac:picMkLst>
        </pc:picChg>
        <pc:picChg chg="mod topLvl">
          <ac:chgData name="Courtney Matthews" userId="6eaa50ac-9c04-4382-a296-ab4e3cd75c2a" providerId="ADAL" clId="{61FD2D18-5475-46D5-8D18-0C42EBC403B7}" dt="2020-03-09T16:08:08.601" v="8435" actId="164"/>
          <ac:picMkLst>
            <pc:docMk/>
            <pc:sldMk cId="1258728305" sldId="262"/>
            <ac:picMk id="9" creationId="{00000000-0000-0000-0000-000000000000}"/>
          </ac:picMkLst>
        </pc:picChg>
      </pc:sldChg>
      <pc:sldChg chg="addSp delSp modSp mod ord modNotesTx">
        <pc:chgData name="Courtney Matthews" userId="6eaa50ac-9c04-4382-a296-ab4e3cd75c2a" providerId="ADAL" clId="{61FD2D18-5475-46D5-8D18-0C42EBC403B7}" dt="2020-03-11T13:52:51.176" v="14605" actId="20577"/>
        <pc:sldMkLst>
          <pc:docMk/>
          <pc:sldMk cId="1787528624" sldId="264"/>
        </pc:sldMkLst>
        <pc:spChg chg="mod">
          <ac:chgData name="Courtney Matthews" userId="6eaa50ac-9c04-4382-a296-ab4e3cd75c2a" providerId="ADAL" clId="{61FD2D18-5475-46D5-8D18-0C42EBC403B7}" dt="2020-03-06T14:41:20.905" v="3210" actId="20577"/>
          <ac:spMkLst>
            <pc:docMk/>
            <pc:sldMk cId="1787528624" sldId="264"/>
            <ac:spMk id="2" creationId="{00000000-0000-0000-0000-000000000000}"/>
          </ac:spMkLst>
        </pc:spChg>
        <pc:spChg chg="mod">
          <ac:chgData name="Courtney Matthews" userId="6eaa50ac-9c04-4382-a296-ab4e3cd75c2a" providerId="ADAL" clId="{61FD2D18-5475-46D5-8D18-0C42EBC403B7}" dt="2020-03-09T18:33:54.767" v="10516" actId="20577"/>
          <ac:spMkLst>
            <pc:docMk/>
            <pc:sldMk cId="1787528624" sldId="264"/>
            <ac:spMk id="4" creationId="{00000000-0000-0000-0000-000000000000}"/>
          </ac:spMkLst>
        </pc:spChg>
        <pc:spChg chg="mod">
          <ac:chgData name="Courtney Matthews" userId="6eaa50ac-9c04-4382-a296-ab4e3cd75c2a" providerId="ADAL" clId="{61FD2D18-5475-46D5-8D18-0C42EBC403B7}" dt="2020-03-06T14:27:12.839" v="2500" actId="1037"/>
          <ac:spMkLst>
            <pc:docMk/>
            <pc:sldMk cId="1787528624" sldId="264"/>
            <ac:spMk id="9" creationId="{00000000-0000-0000-0000-000000000000}"/>
          </ac:spMkLst>
        </pc:spChg>
        <pc:grpChg chg="del mod">
          <ac:chgData name="Courtney Matthews" userId="6eaa50ac-9c04-4382-a296-ab4e3cd75c2a" providerId="ADAL" clId="{61FD2D18-5475-46D5-8D18-0C42EBC403B7}" dt="2020-03-06T14:59:14.148" v="3363" actId="21"/>
          <ac:grpSpMkLst>
            <pc:docMk/>
            <pc:sldMk cId="1787528624" sldId="264"/>
            <ac:grpSpMk id="3" creationId="{00000000-0000-0000-0000-000000000000}"/>
          </ac:grpSpMkLst>
        </pc:grpChg>
        <pc:grpChg chg="add mod">
          <ac:chgData name="Courtney Matthews" userId="6eaa50ac-9c04-4382-a296-ab4e3cd75c2a" providerId="ADAL" clId="{61FD2D18-5475-46D5-8D18-0C42EBC403B7}" dt="2020-03-06T15:03:28.090" v="3441" actId="1076"/>
          <ac:grpSpMkLst>
            <pc:docMk/>
            <pc:sldMk cId="1787528624" sldId="264"/>
            <ac:grpSpMk id="7" creationId="{16DFA2DC-B1AF-47D1-A18D-AEAE196F8789}"/>
          </ac:grpSpMkLst>
        </pc:grpChg>
        <pc:picChg chg="mod">
          <ac:chgData name="Courtney Matthews" userId="6eaa50ac-9c04-4382-a296-ab4e3cd75c2a" providerId="ADAL" clId="{61FD2D18-5475-46D5-8D18-0C42EBC403B7}" dt="2020-03-06T14:43:02.883" v="3246" actId="164"/>
          <ac:picMkLst>
            <pc:docMk/>
            <pc:sldMk cId="1787528624" sldId="264"/>
            <ac:picMk id="5" creationId="{00000000-0000-0000-0000-000000000000}"/>
          </ac:picMkLst>
        </pc:picChg>
        <pc:picChg chg="mod">
          <ac:chgData name="Courtney Matthews" userId="6eaa50ac-9c04-4382-a296-ab4e3cd75c2a" providerId="ADAL" clId="{61FD2D18-5475-46D5-8D18-0C42EBC403B7}" dt="2020-03-06T14:43:02.883" v="3246" actId="164"/>
          <ac:picMkLst>
            <pc:docMk/>
            <pc:sldMk cId="1787528624" sldId="264"/>
            <ac:picMk id="6" creationId="{00000000-0000-0000-0000-000000000000}"/>
          </ac:picMkLst>
        </pc:picChg>
      </pc:sldChg>
      <pc:sldChg chg="modSp mod addCm delCm modCm modNotesTx">
        <pc:chgData name="Courtney Matthews" userId="6eaa50ac-9c04-4382-a296-ab4e3cd75c2a" providerId="ADAL" clId="{61FD2D18-5475-46D5-8D18-0C42EBC403B7}" dt="2020-03-11T13:53:08.558" v="14607" actId="6549"/>
        <pc:sldMkLst>
          <pc:docMk/>
          <pc:sldMk cId="2204446590" sldId="265"/>
        </pc:sldMkLst>
        <pc:spChg chg="mod">
          <ac:chgData name="Courtney Matthews" userId="6eaa50ac-9c04-4382-a296-ab4e3cd75c2a" providerId="ADAL" clId="{61FD2D18-5475-46D5-8D18-0C42EBC403B7}" dt="2020-03-06T18:44:00.983" v="4813" actId="20577"/>
          <ac:spMkLst>
            <pc:docMk/>
            <pc:sldMk cId="2204446590" sldId="265"/>
            <ac:spMk id="2" creationId="{00000000-0000-0000-0000-000000000000}"/>
          </ac:spMkLst>
        </pc:spChg>
        <pc:spChg chg="mod">
          <ac:chgData name="Courtney Matthews" userId="6eaa50ac-9c04-4382-a296-ab4e3cd75c2a" providerId="ADAL" clId="{61FD2D18-5475-46D5-8D18-0C42EBC403B7}" dt="2020-03-10T16:40:24.135" v="12243" actId="27636"/>
          <ac:spMkLst>
            <pc:docMk/>
            <pc:sldMk cId="2204446590" sldId="265"/>
            <ac:spMk id="4" creationId="{00000000-0000-0000-0000-000000000000}"/>
          </ac:spMkLst>
        </pc:spChg>
        <pc:spChg chg="mod">
          <ac:chgData name="Courtney Matthews" userId="6eaa50ac-9c04-4382-a296-ab4e3cd75c2a" providerId="ADAL" clId="{61FD2D18-5475-46D5-8D18-0C42EBC403B7}" dt="2020-03-10T16:40:28.497" v="12244" actId="1076"/>
          <ac:spMkLst>
            <pc:docMk/>
            <pc:sldMk cId="2204446590" sldId="265"/>
            <ac:spMk id="8" creationId="{00000000-0000-0000-0000-000000000000}"/>
          </ac:spMkLst>
        </pc:spChg>
      </pc:sldChg>
      <pc:sldChg chg="addSp delSp modSp mod addCm delCm modNotesTx">
        <pc:chgData name="Courtney Matthews" userId="6eaa50ac-9c04-4382-a296-ab4e3cd75c2a" providerId="ADAL" clId="{61FD2D18-5475-46D5-8D18-0C42EBC403B7}" dt="2020-03-10T13:51:12.414" v="11759" actId="1592"/>
        <pc:sldMkLst>
          <pc:docMk/>
          <pc:sldMk cId="2033949375" sldId="266"/>
        </pc:sldMkLst>
        <pc:spChg chg="mod">
          <ac:chgData name="Courtney Matthews" userId="6eaa50ac-9c04-4382-a296-ab4e3cd75c2a" providerId="ADAL" clId="{61FD2D18-5475-46D5-8D18-0C42EBC403B7}" dt="2020-03-06T14:40:51.328" v="3182" actId="20577"/>
          <ac:spMkLst>
            <pc:docMk/>
            <pc:sldMk cId="2033949375" sldId="266"/>
            <ac:spMk id="5" creationId="{00000000-0000-0000-0000-000000000000}"/>
          </ac:spMkLst>
        </pc:spChg>
        <pc:picChg chg="add del mod">
          <ac:chgData name="Courtney Matthews" userId="6eaa50ac-9c04-4382-a296-ab4e3cd75c2a" providerId="ADAL" clId="{61FD2D18-5475-46D5-8D18-0C42EBC403B7}" dt="2020-03-09T18:21:13.412" v="9876" actId="478"/>
          <ac:picMkLst>
            <pc:docMk/>
            <pc:sldMk cId="2033949375" sldId="266"/>
            <ac:picMk id="3" creationId="{CD1F8EDA-130C-4FD3-8283-DB32CC7291E5}"/>
          </ac:picMkLst>
        </pc:picChg>
        <pc:picChg chg="add del mod">
          <ac:chgData name="Courtney Matthews" userId="6eaa50ac-9c04-4382-a296-ab4e3cd75c2a" providerId="ADAL" clId="{61FD2D18-5475-46D5-8D18-0C42EBC403B7}" dt="2020-03-09T18:21:16.075" v="9877" actId="478"/>
          <ac:picMkLst>
            <pc:docMk/>
            <pc:sldMk cId="2033949375" sldId="266"/>
            <ac:picMk id="4" creationId="{6885CE35-0B40-4D24-87CC-9B48567D5290}"/>
          </ac:picMkLst>
        </pc:picChg>
        <pc:picChg chg="add mod">
          <ac:chgData name="Courtney Matthews" userId="6eaa50ac-9c04-4382-a296-ab4e3cd75c2a" providerId="ADAL" clId="{61FD2D18-5475-46D5-8D18-0C42EBC403B7}" dt="2020-03-09T18:21:27.746" v="9880" actId="962"/>
          <ac:picMkLst>
            <pc:docMk/>
            <pc:sldMk cId="2033949375" sldId="266"/>
            <ac:picMk id="7" creationId="{E202463A-483E-4467-8D66-EB231A38E310}"/>
          </ac:picMkLst>
        </pc:picChg>
        <pc:picChg chg="del">
          <ac:chgData name="Courtney Matthews" userId="6eaa50ac-9c04-4382-a296-ab4e3cd75c2a" providerId="ADAL" clId="{61FD2D18-5475-46D5-8D18-0C42EBC403B7}" dt="2020-03-06T14:57:07.506" v="3301" actId="478"/>
          <ac:picMkLst>
            <pc:docMk/>
            <pc:sldMk cId="2033949375" sldId="266"/>
            <ac:picMk id="74756" creationId="{00000000-0000-0000-0000-000000000000}"/>
          </ac:picMkLst>
        </pc:picChg>
      </pc:sldChg>
      <pc:sldChg chg="del">
        <pc:chgData name="Courtney Matthews" userId="6eaa50ac-9c04-4382-a296-ab4e3cd75c2a" providerId="ADAL" clId="{61FD2D18-5475-46D5-8D18-0C42EBC403B7}" dt="2020-03-06T14:40:36.637" v="3181" actId="47"/>
        <pc:sldMkLst>
          <pc:docMk/>
          <pc:sldMk cId="1754687071" sldId="267"/>
        </pc:sldMkLst>
      </pc:sldChg>
      <pc:sldChg chg="addSp delSp modSp mod addCm delCm modCm modNotesTx">
        <pc:chgData name="Courtney Matthews" userId="6eaa50ac-9c04-4382-a296-ab4e3cd75c2a" providerId="ADAL" clId="{61FD2D18-5475-46D5-8D18-0C42EBC403B7}" dt="2020-03-11T15:11:29.236" v="15053" actId="20577"/>
        <pc:sldMkLst>
          <pc:docMk/>
          <pc:sldMk cId="3810106774" sldId="268"/>
        </pc:sldMkLst>
        <pc:spChg chg="mod">
          <ac:chgData name="Courtney Matthews" userId="6eaa50ac-9c04-4382-a296-ab4e3cd75c2a" providerId="ADAL" clId="{61FD2D18-5475-46D5-8D18-0C42EBC403B7}" dt="2020-03-10T16:12:15.200" v="12117" actId="20577"/>
          <ac:spMkLst>
            <pc:docMk/>
            <pc:sldMk cId="3810106774" sldId="268"/>
            <ac:spMk id="2" creationId="{00000000-0000-0000-0000-000000000000}"/>
          </ac:spMkLst>
        </pc:spChg>
        <pc:spChg chg="mod">
          <ac:chgData name="Courtney Matthews" userId="6eaa50ac-9c04-4382-a296-ab4e3cd75c2a" providerId="ADAL" clId="{61FD2D18-5475-46D5-8D18-0C42EBC403B7}" dt="2020-03-10T16:17:03.005" v="12211" actId="403"/>
          <ac:spMkLst>
            <pc:docMk/>
            <pc:sldMk cId="3810106774" sldId="268"/>
            <ac:spMk id="3" creationId="{00000000-0000-0000-0000-000000000000}"/>
          </ac:spMkLst>
        </pc:spChg>
        <pc:spChg chg="add mod ord">
          <ac:chgData name="Courtney Matthews" userId="6eaa50ac-9c04-4382-a296-ab4e3cd75c2a" providerId="ADAL" clId="{61FD2D18-5475-46D5-8D18-0C42EBC403B7}" dt="2020-03-10T16:11:37.938" v="12111" actId="14861"/>
          <ac:spMkLst>
            <pc:docMk/>
            <pc:sldMk cId="3810106774" sldId="268"/>
            <ac:spMk id="4" creationId="{7C2EEA87-7A84-4357-9B9D-09E02F0BA28A}"/>
          </ac:spMkLst>
        </pc:spChg>
        <pc:spChg chg="add mod">
          <ac:chgData name="Courtney Matthews" userId="6eaa50ac-9c04-4382-a296-ab4e3cd75c2a" providerId="ADAL" clId="{61FD2D18-5475-46D5-8D18-0C42EBC403B7}" dt="2020-03-10T16:03:49.759" v="11839" actId="1036"/>
          <ac:spMkLst>
            <pc:docMk/>
            <pc:sldMk cId="3810106774" sldId="268"/>
            <ac:spMk id="7" creationId="{51D26556-5E5A-4F2B-8D8F-331342152618}"/>
          </ac:spMkLst>
        </pc:spChg>
        <pc:spChg chg="del topLvl">
          <ac:chgData name="Courtney Matthews" userId="6eaa50ac-9c04-4382-a296-ab4e3cd75c2a" providerId="ADAL" clId="{61FD2D18-5475-46D5-8D18-0C42EBC403B7}" dt="2020-03-09T16:31:36.327" v="8591" actId="478"/>
          <ac:spMkLst>
            <pc:docMk/>
            <pc:sldMk cId="3810106774" sldId="268"/>
            <ac:spMk id="8" creationId="{00000000-0000-0000-0000-000000000000}"/>
          </ac:spMkLst>
        </pc:spChg>
        <pc:grpChg chg="del">
          <ac:chgData name="Courtney Matthews" userId="6eaa50ac-9c04-4382-a296-ab4e3cd75c2a" providerId="ADAL" clId="{61FD2D18-5475-46D5-8D18-0C42EBC403B7}" dt="2020-03-09T16:31:36.327" v="8591" actId="478"/>
          <ac:grpSpMkLst>
            <pc:docMk/>
            <pc:sldMk cId="3810106774" sldId="268"/>
            <ac:grpSpMk id="4" creationId="{00000000-0000-0000-0000-000000000000}"/>
          </ac:grpSpMkLst>
        </pc:grpChg>
        <pc:picChg chg="mod topLvl">
          <ac:chgData name="Courtney Matthews" userId="6eaa50ac-9c04-4382-a296-ab4e3cd75c2a" providerId="ADAL" clId="{61FD2D18-5475-46D5-8D18-0C42EBC403B7}" dt="2020-03-10T16:03:49.759" v="11839" actId="1036"/>
          <ac:picMkLst>
            <pc:docMk/>
            <pc:sldMk cId="3810106774" sldId="268"/>
            <ac:picMk id="6" creationId="{00000000-0000-0000-0000-000000000000}"/>
          </ac:picMkLst>
        </pc:picChg>
      </pc:sldChg>
      <pc:sldChg chg="del">
        <pc:chgData name="Courtney Matthews" userId="6eaa50ac-9c04-4382-a296-ab4e3cd75c2a" providerId="ADAL" clId="{61FD2D18-5475-46D5-8D18-0C42EBC403B7}" dt="2020-03-02T18:50:08.868" v="410" actId="47"/>
        <pc:sldMkLst>
          <pc:docMk/>
          <pc:sldMk cId="714853523" sldId="269"/>
        </pc:sldMkLst>
      </pc:sldChg>
      <pc:sldChg chg="del">
        <pc:chgData name="Courtney Matthews" userId="6eaa50ac-9c04-4382-a296-ab4e3cd75c2a" providerId="ADAL" clId="{61FD2D18-5475-46D5-8D18-0C42EBC403B7}" dt="2020-03-02T18:56:10.097" v="429" actId="47"/>
        <pc:sldMkLst>
          <pc:docMk/>
          <pc:sldMk cId="2935138784" sldId="273"/>
        </pc:sldMkLst>
      </pc:sldChg>
      <pc:sldChg chg="addSp delSp modSp mod delCm">
        <pc:chgData name="Courtney Matthews" userId="6eaa50ac-9c04-4382-a296-ab4e3cd75c2a" providerId="ADAL" clId="{61FD2D18-5475-46D5-8D18-0C42EBC403B7}" dt="2020-03-10T13:49:45.546" v="11755" actId="1592"/>
        <pc:sldMkLst>
          <pc:docMk/>
          <pc:sldMk cId="1173903888" sldId="275"/>
        </pc:sldMkLst>
        <pc:spChg chg="mod">
          <ac:chgData name="Courtney Matthews" userId="6eaa50ac-9c04-4382-a296-ab4e3cd75c2a" providerId="ADAL" clId="{61FD2D18-5475-46D5-8D18-0C42EBC403B7}" dt="2020-03-09T16:35:56.687" v="8615" actId="1076"/>
          <ac:spMkLst>
            <pc:docMk/>
            <pc:sldMk cId="1173903888" sldId="275"/>
            <ac:spMk id="3" creationId="{00000000-0000-0000-0000-000000000000}"/>
          </ac:spMkLst>
        </pc:spChg>
        <pc:spChg chg="add del mod topLvl">
          <ac:chgData name="Courtney Matthews" userId="6eaa50ac-9c04-4382-a296-ab4e3cd75c2a" providerId="ADAL" clId="{61FD2D18-5475-46D5-8D18-0C42EBC403B7}" dt="2020-03-09T16:33:33.373" v="8606" actId="478"/>
          <ac:spMkLst>
            <pc:docMk/>
            <pc:sldMk cId="1173903888" sldId="275"/>
            <ac:spMk id="7" creationId="{00000000-0000-0000-0000-000000000000}"/>
          </ac:spMkLst>
        </pc:spChg>
        <pc:spChg chg="add del">
          <ac:chgData name="Courtney Matthews" userId="6eaa50ac-9c04-4382-a296-ab4e3cd75c2a" providerId="ADAL" clId="{61FD2D18-5475-46D5-8D18-0C42EBC403B7}" dt="2020-03-09T16:33:26.555" v="8604"/>
          <ac:spMkLst>
            <pc:docMk/>
            <pc:sldMk cId="1173903888" sldId="275"/>
            <ac:spMk id="8" creationId="{EF0A7401-B455-4B51-A1D6-B646B0A0B145}"/>
          </ac:spMkLst>
        </pc:spChg>
        <pc:spChg chg="add mod">
          <ac:chgData name="Courtney Matthews" userId="6eaa50ac-9c04-4382-a296-ab4e3cd75c2a" providerId="ADAL" clId="{61FD2D18-5475-46D5-8D18-0C42EBC403B7}" dt="2020-03-09T16:35:48.847" v="8614" actId="1076"/>
          <ac:spMkLst>
            <pc:docMk/>
            <pc:sldMk cId="1173903888" sldId="275"/>
            <ac:spMk id="9" creationId="{A34E22AA-00B8-467F-B1DB-535304AB79BE}"/>
          </ac:spMkLst>
        </pc:spChg>
        <pc:grpChg chg="add del">
          <ac:chgData name="Courtney Matthews" userId="6eaa50ac-9c04-4382-a296-ab4e3cd75c2a" providerId="ADAL" clId="{61FD2D18-5475-46D5-8D18-0C42EBC403B7}" dt="2020-03-09T16:33:33.373" v="8606" actId="478"/>
          <ac:grpSpMkLst>
            <pc:docMk/>
            <pc:sldMk cId="1173903888" sldId="275"/>
            <ac:grpSpMk id="4" creationId="{00000000-0000-0000-0000-000000000000}"/>
          </ac:grpSpMkLst>
        </pc:grpChg>
        <pc:picChg chg="mod topLvl">
          <ac:chgData name="Courtney Matthews" userId="6eaa50ac-9c04-4382-a296-ab4e3cd75c2a" providerId="ADAL" clId="{61FD2D18-5475-46D5-8D18-0C42EBC403B7}" dt="2020-03-09T16:38:53.894" v="8684" actId="1037"/>
          <ac:picMkLst>
            <pc:docMk/>
            <pc:sldMk cId="1173903888" sldId="275"/>
            <ac:picMk id="6" creationId="{00000000-0000-0000-0000-000000000000}"/>
          </ac:picMkLst>
        </pc:picChg>
      </pc:sldChg>
      <pc:sldChg chg="modSp mod ord addCm delCm modCm modNotesTx">
        <pc:chgData name="Courtney Matthews" userId="6eaa50ac-9c04-4382-a296-ab4e3cd75c2a" providerId="ADAL" clId="{61FD2D18-5475-46D5-8D18-0C42EBC403B7}" dt="2020-03-11T13:30:17.618" v="14235" actId="20577"/>
        <pc:sldMkLst>
          <pc:docMk/>
          <pc:sldMk cId="4206672857" sldId="277"/>
        </pc:sldMkLst>
        <pc:spChg chg="mod">
          <ac:chgData name="Courtney Matthews" userId="6eaa50ac-9c04-4382-a296-ab4e3cd75c2a" providerId="ADAL" clId="{61FD2D18-5475-46D5-8D18-0C42EBC403B7}" dt="2020-03-10T19:14:55.858" v="13200" actId="12"/>
          <ac:spMkLst>
            <pc:docMk/>
            <pc:sldMk cId="4206672857" sldId="277"/>
            <ac:spMk id="3" creationId="{00000000-0000-0000-0000-000000000000}"/>
          </ac:spMkLst>
        </pc:spChg>
      </pc:sldChg>
      <pc:sldChg chg="addSp delSp modSp add del mod">
        <pc:chgData name="Courtney Matthews" userId="6eaa50ac-9c04-4382-a296-ab4e3cd75c2a" providerId="ADAL" clId="{61FD2D18-5475-46D5-8D18-0C42EBC403B7}" dt="2020-03-10T16:47:02.568" v="12272" actId="47"/>
        <pc:sldMkLst>
          <pc:docMk/>
          <pc:sldMk cId="1011887420" sldId="278"/>
        </pc:sldMkLst>
        <pc:spChg chg="mod">
          <ac:chgData name="Courtney Matthews" userId="6eaa50ac-9c04-4382-a296-ab4e3cd75c2a" providerId="ADAL" clId="{61FD2D18-5475-46D5-8D18-0C42EBC403B7}" dt="2020-03-10T16:45:30.418" v="12268" actId="14100"/>
          <ac:spMkLst>
            <pc:docMk/>
            <pc:sldMk cId="1011887420" sldId="278"/>
            <ac:spMk id="2" creationId="{00000000-0000-0000-0000-000000000000}"/>
          </ac:spMkLst>
        </pc:spChg>
        <pc:spChg chg="mod">
          <ac:chgData name="Courtney Matthews" userId="6eaa50ac-9c04-4382-a296-ab4e3cd75c2a" providerId="ADAL" clId="{61FD2D18-5475-46D5-8D18-0C42EBC403B7}" dt="2020-03-10T16:44:43.294" v="12255" actId="6549"/>
          <ac:spMkLst>
            <pc:docMk/>
            <pc:sldMk cId="1011887420" sldId="278"/>
            <ac:spMk id="3" creationId="{00000000-0000-0000-0000-000000000000}"/>
          </ac:spMkLst>
        </pc:spChg>
        <pc:spChg chg="add mod">
          <ac:chgData name="Courtney Matthews" userId="6eaa50ac-9c04-4382-a296-ab4e3cd75c2a" providerId="ADAL" clId="{61FD2D18-5475-46D5-8D18-0C42EBC403B7}" dt="2020-03-10T16:43:13.786" v="12249" actId="1076"/>
          <ac:spMkLst>
            <pc:docMk/>
            <pc:sldMk cId="1011887420" sldId="278"/>
            <ac:spMk id="7" creationId="{358EAA92-B2C0-4501-B031-BD1B099F0CBE}"/>
          </ac:spMkLst>
        </pc:spChg>
        <pc:spChg chg="add del">
          <ac:chgData name="Courtney Matthews" userId="6eaa50ac-9c04-4382-a296-ab4e3cd75c2a" providerId="ADAL" clId="{61FD2D18-5475-46D5-8D18-0C42EBC403B7}" dt="2020-03-10T16:43:46.081" v="12252"/>
          <ac:spMkLst>
            <pc:docMk/>
            <pc:sldMk cId="1011887420" sldId="278"/>
            <ac:spMk id="9" creationId="{5B3DB36C-F112-477A-AAA7-BC01470E2C18}"/>
          </ac:spMkLst>
        </pc:spChg>
        <pc:spChg chg="add mod">
          <ac:chgData name="Courtney Matthews" userId="6eaa50ac-9c04-4382-a296-ab4e3cd75c2a" providerId="ADAL" clId="{61FD2D18-5475-46D5-8D18-0C42EBC403B7}" dt="2020-03-10T16:44:48.611" v="12256" actId="6549"/>
          <ac:spMkLst>
            <pc:docMk/>
            <pc:sldMk cId="1011887420" sldId="278"/>
            <ac:spMk id="10" creationId="{770A465B-4AB7-47D6-BC0E-B491BEB28F4C}"/>
          </ac:spMkLst>
        </pc:spChg>
        <pc:picChg chg="mod">
          <ac:chgData name="Courtney Matthews" userId="6eaa50ac-9c04-4382-a296-ab4e3cd75c2a" providerId="ADAL" clId="{61FD2D18-5475-46D5-8D18-0C42EBC403B7}" dt="2020-03-10T16:46:13.080" v="12269" actId="1076"/>
          <ac:picMkLst>
            <pc:docMk/>
            <pc:sldMk cId="1011887420" sldId="278"/>
            <ac:picMk id="5" creationId="{00000000-0000-0000-0000-000000000000}"/>
          </ac:picMkLst>
        </pc:picChg>
        <pc:picChg chg="add mod">
          <ac:chgData name="Courtney Matthews" userId="6eaa50ac-9c04-4382-a296-ab4e3cd75c2a" providerId="ADAL" clId="{61FD2D18-5475-46D5-8D18-0C42EBC403B7}" dt="2020-03-10T16:43:13.786" v="12249" actId="1076"/>
          <ac:picMkLst>
            <pc:docMk/>
            <pc:sldMk cId="1011887420" sldId="278"/>
            <ac:picMk id="6" creationId="{1E3874B0-BFB3-4B76-92A4-0CABD0A36789}"/>
          </ac:picMkLst>
        </pc:picChg>
        <pc:picChg chg="add del">
          <ac:chgData name="Courtney Matthews" userId="6eaa50ac-9c04-4382-a296-ab4e3cd75c2a" providerId="ADAL" clId="{61FD2D18-5475-46D5-8D18-0C42EBC403B7}" dt="2020-03-10T16:43:46.081" v="12252"/>
          <ac:picMkLst>
            <pc:docMk/>
            <pc:sldMk cId="1011887420" sldId="278"/>
            <ac:picMk id="8" creationId="{D2D812BA-09BA-40F7-AC01-EB549B466620}"/>
          </ac:picMkLst>
        </pc:picChg>
      </pc:sldChg>
      <pc:sldChg chg="modSp mod ord">
        <pc:chgData name="Courtney Matthews" userId="6eaa50ac-9c04-4382-a296-ab4e3cd75c2a" providerId="ADAL" clId="{61FD2D18-5475-46D5-8D18-0C42EBC403B7}" dt="2020-03-10T19:07:13.920" v="13047" actId="1076"/>
        <pc:sldMkLst>
          <pc:docMk/>
          <pc:sldMk cId="1690907317" sldId="291"/>
        </pc:sldMkLst>
        <pc:spChg chg="mod">
          <ac:chgData name="Courtney Matthews" userId="6eaa50ac-9c04-4382-a296-ab4e3cd75c2a" providerId="ADAL" clId="{61FD2D18-5475-46D5-8D18-0C42EBC403B7}" dt="2020-03-10T19:06:58.960" v="13045" actId="1076"/>
          <ac:spMkLst>
            <pc:docMk/>
            <pc:sldMk cId="1690907317" sldId="291"/>
            <ac:spMk id="7" creationId="{00000000-0000-0000-0000-000000000000}"/>
          </ac:spMkLst>
        </pc:spChg>
        <pc:picChg chg="mod">
          <ac:chgData name="Courtney Matthews" userId="6eaa50ac-9c04-4382-a296-ab4e3cd75c2a" providerId="ADAL" clId="{61FD2D18-5475-46D5-8D18-0C42EBC403B7}" dt="2020-03-10T19:07:13.920" v="13047" actId="1076"/>
          <ac:picMkLst>
            <pc:docMk/>
            <pc:sldMk cId="1690907317" sldId="291"/>
            <ac:picMk id="6" creationId="{00000000-0000-0000-0000-000000000000}"/>
          </ac:picMkLst>
        </pc:picChg>
      </pc:sldChg>
      <pc:sldChg chg="addSp delSp modSp mod addCm delCm modCm">
        <pc:chgData name="Courtney Matthews" userId="6eaa50ac-9c04-4382-a296-ab4e3cd75c2a" providerId="ADAL" clId="{61FD2D18-5475-46D5-8D18-0C42EBC403B7}" dt="2020-03-10T13:48:58.532" v="11754" actId="1592"/>
        <pc:sldMkLst>
          <pc:docMk/>
          <pc:sldMk cId="2561609123" sldId="292"/>
        </pc:sldMkLst>
        <pc:spChg chg="mod">
          <ac:chgData name="Courtney Matthews" userId="6eaa50ac-9c04-4382-a296-ab4e3cd75c2a" providerId="ADAL" clId="{61FD2D18-5475-46D5-8D18-0C42EBC403B7}" dt="2020-03-09T16:23:04.218" v="8555" actId="20577"/>
          <ac:spMkLst>
            <pc:docMk/>
            <pc:sldMk cId="2561609123" sldId="292"/>
            <ac:spMk id="2" creationId="{00000000-0000-0000-0000-000000000000}"/>
          </ac:spMkLst>
        </pc:spChg>
        <pc:spChg chg="add del mod">
          <ac:chgData name="Courtney Matthews" userId="6eaa50ac-9c04-4382-a296-ab4e3cd75c2a" providerId="ADAL" clId="{61FD2D18-5475-46D5-8D18-0C42EBC403B7}" dt="2020-03-02T19:23:03.898" v="649"/>
          <ac:spMkLst>
            <pc:docMk/>
            <pc:sldMk cId="2561609123" sldId="292"/>
            <ac:spMk id="4" creationId="{A2FC57D5-EE03-45FE-8D8A-31DC1AA6C408}"/>
          </ac:spMkLst>
        </pc:spChg>
        <pc:spChg chg="del mod">
          <ac:chgData name="Courtney Matthews" userId="6eaa50ac-9c04-4382-a296-ab4e3cd75c2a" providerId="ADAL" clId="{61FD2D18-5475-46D5-8D18-0C42EBC403B7}" dt="2020-03-09T16:17:01.452" v="8496" actId="478"/>
          <ac:spMkLst>
            <pc:docMk/>
            <pc:sldMk cId="2561609123" sldId="292"/>
            <ac:spMk id="5" creationId="{00000000-0000-0000-0000-000000000000}"/>
          </ac:spMkLst>
        </pc:spChg>
        <pc:spChg chg="add mod">
          <ac:chgData name="Courtney Matthews" userId="6eaa50ac-9c04-4382-a296-ab4e3cd75c2a" providerId="ADAL" clId="{61FD2D18-5475-46D5-8D18-0C42EBC403B7}" dt="2020-03-10T13:48:02.437" v="11742" actId="2711"/>
          <ac:spMkLst>
            <pc:docMk/>
            <pc:sldMk cId="2561609123" sldId="292"/>
            <ac:spMk id="6" creationId="{5F78ECF1-C491-420C-93C2-BF7CE872B83E}"/>
          </ac:spMkLst>
        </pc:spChg>
        <pc:graphicFrameChg chg="mod modGraphic">
          <ac:chgData name="Courtney Matthews" userId="6eaa50ac-9c04-4382-a296-ab4e3cd75c2a" providerId="ADAL" clId="{61FD2D18-5475-46D5-8D18-0C42EBC403B7}" dt="2020-03-10T13:48:34.656" v="11751" actId="20577"/>
          <ac:graphicFrameMkLst>
            <pc:docMk/>
            <pc:sldMk cId="2561609123" sldId="292"/>
            <ac:graphicFrameMk id="3" creationId="{00000000-0000-0000-0000-000000000000}"/>
          </ac:graphicFrameMkLst>
        </pc:graphicFrameChg>
      </pc:sldChg>
      <pc:sldChg chg="delSp del mod">
        <pc:chgData name="Courtney Matthews" userId="6eaa50ac-9c04-4382-a296-ab4e3cd75c2a" providerId="ADAL" clId="{61FD2D18-5475-46D5-8D18-0C42EBC403B7}" dt="2020-03-02T19:24:00.109" v="657" actId="47"/>
        <pc:sldMkLst>
          <pc:docMk/>
          <pc:sldMk cId="703946688" sldId="293"/>
        </pc:sldMkLst>
        <pc:spChg chg="del">
          <ac:chgData name="Courtney Matthews" userId="6eaa50ac-9c04-4382-a296-ab4e3cd75c2a" providerId="ADAL" clId="{61FD2D18-5475-46D5-8D18-0C42EBC403B7}" dt="2020-02-26T16:30:41.360" v="0" actId="478"/>
          <ac:spMkLst>
            <pc:docMk/>
            <pc:sldMk cId="703946688" sldId="293"/>
            <ac:spMk id="4" creationId="{423556D2-4C6B-47D8-8F92-476A336211A3}"/>
          </ac:spMkLst>
        </pc:spChg>
      </pc:sldChg>
      <pc:sldChg chg="modSp mod ord modNotesTx">
        <pc:chgData name="Courtney Matthews" userId="6eaa50ac-9c04-4382-a296-ab4e3cd75c2a" providerId="ADAL" clId="{61FD2D18-5475-46D5-8D18-0C42EBC403B7}" dt="2020-03-11T13:50:34.935" v="14571" actId="20577"/>
        <pc:sldMkLst>
          <pc:docMk/>
          <pc:sldMk cId="1269480576" sldId="299"/>
        </pc:sldMkLst>
        <pc:spChg chg="mod">
          <ac:chgData name="Courtney Matthews" userId="6eaa50ac-9c04-4382-a296-ab4e3cd75c2a" providerId="ADAL" clId="{61FD2D18-5475-46D5-8D18-0C42EBC403B7}" dt="2020-03-06T15:05:10.369" v="3445" actId="2711"/>
          <ac:spMkLst>
            <pc:docMk/>
            <pc:sldMk cId="1269480576" sldId="299"/>
            <ac:spMk id="10" creationId="{00000000-0000-0000-0000-000000000000}"/>
          </ac:spMkLst>
        </pc:spChg>
        <pc:spChg chg="mod">
          <ac:chgData name="Courtney Matthews" userId="6eaa50ac-9c04-4382-a296-ab4e3cd75c2a" providerId="ADAL" clId="{61FD2D18-5475-46D5-8D18-0C42EBC403B7}" dt="2020-03-06T14:24:18.806" v="2484" actId="20577"/>
          <ac:spMkLst>
            <pc:docMk/>
            <pc:sldMk cId="1269480576" sldId="299"/>
            <ac:spMk id="11" creationId="{00000000-0000-0000-0000-000000000000}"/>
          </ac:spMkLst>
        </pc:spChg>
        <pc:picChg chg="mod modCrop">
          <ac:chgData name="Courtney Matthews" userId="6eaa50ac-9c04-4382-a296-ab4e3cd75c2a" providerId="ADAL" clId="{61FD2D18-5475-46D5-8D18-0C42EBC403B7}" dt="2020-03-10T16:02:32.046" v="11761" actId="14100"/>
          <ac:picMkLst>
            <pc:docMk/>
            <pc:sldMk cId="1269480576" sldId="299"/>
            <ac:picMk id="6" creationId="{00000000-0000-0000-0000-000000000000}"/>
          </ac:picMkLst>
        </pc:picChg>
        <pc:picChg chg="mod modCrop">
          <ac:chgData name="Courtney Matthews" userId="6eaa50ac-9c04-4382-a296-ab4e3cd75c2a" providerId="ADAL" clId="{61FD2D18-5475-46D5-8D18-0C42EBC403B7}" dt="2020-03-06T14:48:23.835" v="3276" actId="1076"/>
          <ac:picMkLst>
            <pc:docMk/>
            <pc:sldMk cId="1269480576" sldId="299"/>
            <ac:picMk id="7" creationId="{00000000-0000-0000-0000-000000000000}"/>
          </ac:picMkLst>
        </pc:picChg>
      </pc:sldChg>
      <pc:sldChg chg="modSp mod addCm delCm">
        <pc:chgData name="Courtney Matthews" userId="6eaa50ac-9c04-4382-a296-ab4e3cd75c2a" providerId="ADAL" clId="{61FD2D18-5475-46D5-8D18-0C42EBC403B7}" dt="2020-03-11T13:25:07.289" v="14163" actId="1592"/>
        <pc:sldMkLst>
          <pc:docMk/>
          <pc:sldMk cId="2680455805" sldId="300"/>
        </pc:sldMkLst>
        <pc:spChg chg="mod">
          <ac:chgData name="Courtney Matthews" userId="6eaa50ac-9c04-4382-a296-ab4e3cd75c2a" providerId="ADAL" clId="{61FD2D18-5475-46D5-8D18-0C42EBC403B7}" dt="2020-03-09T15:54:54.127" v="8354" actId="2711"/>
          <ac:spMkLst>
            <pc:docMk/>
            <pc:sldMk cId="2680455805" sldId="300"/>
            <ac:spMk id="3" creationId="{00000000-0000-0000-0000-000000000000}"/>
          </ac:spMkLst>
        </pc:spChg>
      </pc:sldChg>
      <pc:sldChg chg="modSp mod">
        <pc:chgData name="Courtney Matthews" userId="6eaa50ac-9c04-4382-a296-ab4e3cd75c2a" providerId="ADAL" clId="{61FD2D18-5475-46D5-8D18-0C42EBC403B7}" dt="2020-03-10T18:54:44.528" v="12640" actId="403"/>
        <pc:sldMkLst>
          <pc:docMk/>
          <pc:sldMk cId="1619646310" sldId="302"/>
        </pc:sldMkLst>
        <pc:spChg chg="mod">
          <ac:chgData name="Courtney Matthews" userId="6eaa50ac-9c04-4382-a296-ab4e3cd75c2a" providerId="ADAL" clId="{61FD2D18-5475-46D5-8D18-0C42EBC403B7}" dt="2020-03-10T18:54:44.528" v="12640" actId="403"/>
          <ac:spMkLst>
            <pc:docMk/>
            <pc:sldMk cId="1619646310" sldId="302"/>
            <ac:spMk id="3" creationId="{00000000-0000-0000-0000-000000000000}"/>
          </ac:spMkLst>
        </pc:spChg>
        <pc:spChg chg="mod">
          <ac:chgData name="Courtney Matthews" userId="6eaa50ac-9c04-4382-a296-ab4e3cd75c2a" providerId="ADAL" clId="{61FD2D18-5475-46D5-8D18-0C42EBC403B7}" dt="2020-03-10T18:54:43.544" v="12638" actId="1036"/>
          <ac:spMkLst>
            <pc:docMk/>
            <pc:sldMk cId="1619646310" sldId="302"/>
            <ac:spMk id="4" creationId="{00000000-0000-0000-0000-000000000000}"/>
          </ac:spMkLst>
        </pc:spChg>
      </pc:sldChg>
      <pc:sldChg chg="modSp mod">
        <pc:chgData name="Courtney Matthews" userId="6eaa50ac-9c04-4382-a296-ab4e3cd75c2a" providerId="ADAL" clId="{61FD2D18-5475-46D5-8D18-0C42EBC403B7}" dt="2020-03-10T18:54:40.647" v="12634" actId="403"/>
        <pc:sldMkLst>
          <pc:docMk/>
          <pc:sldMk cId="3007649258" sldId="303"/>
        </pc:sldMkLst>
        <pc:spChg chg="mod">
          <ac:chgData name="Courtney Matthews" userId="6eaa50ac-9c04-4382-a296-ab4e3cd75c2a" providerId="ADAL" clId="{61FD2D18-5475-46D5-8D18-0C42EBC403B7}" dt="2020-03-10T18:54:40.647" v="12634" actId="403"/>
          <ac:spMkLst>
            <pc:docMk/>
            <pc:sldMk cId="3007649258" sldId="303"/>
            <ac:spMk id="3" creationId="{00000000-0000-0000-0000-000000000000}"/>
          </ac:spMkLst>
        </pc:spChg>
      </pc:sldChg>
      <pc:sldChg chg="modSp mod addCm delCm modNotesTx">
        <pc:chgData name="Courtney Matthews" userId="6eaa50ac-9c04-4382-a296-ab4e3cd75c2a" providerId="ADAL" clId="{61FD2D18-5475-46D5-8D18-0C42EBC403B7}" dt="2020-03-11T13:56:23.950" v="14779" actId="1038"/>
        <pc:sldMkLst>
          <pc:docMk/>
          <pc:sldMk cId="2723308158" sldId="307"/>
        </pc:sldMkLst>
        <pc:spChg chg="mod">
          <ac:chgData name="Courtney Matthews" userId="6eaa50ac-9c04-4382-a296-ab4e3cd75c2a" providerId="ADAL" clId="{61FD2D18-5475-46D5-8D18-0C42EBC403B7}" dt="2020-03-09T20:33:52.161" v="11719" actId="368"/>
          <ac:spMkLst>
            <pc:docMk/>
            <pc:sldMk cId="2723308158" sldId="307"/>
            <ac:spMk id="3" creationId="{00000000-0000-0000-0000-000000000000}"/>
          </ac:spMkLst>
        </pc:spChg>
        <pc:picChg chg="mod">
          <ac:chgData name="Courtney Matthews" userId="6eaa50ac-9c04-4382-a296-ab4e3cd75c2a" providerId="ADAL" clId="{61FD2D18-5475-46D5-8D18-0C42EBC403B7}" dt="2020-03-11T13:56:19.577" v="14772" actId="1035"/>
          <ac:picMkLst>
            <pc:docMk/>
            <pc:sldMk cId="2723308158" sldId="307"/>
            <ac:picMk id="4" creationId="{00000000-0000-0000-0000-000000000000}"/>
          </ac:picMkLst>
        </pc:picChg>
        <pc:picChg chg="mod">
          <ac:chgData name="Courtney Matthews" userId="6eaa50ac-9c04-4382-a296-ab4e3cd75c2a" providerId="ADAL" clId="{61FD2D18-5475-46D5-8D18-0C42EBC403B7}" dt="2020-03-11T13:56:23.950" v="14779" actId="1038"/>
          <ac:picMkLst>
            <pc:docMk/>
            <pc:sldMk cId="2723308158" sldId="307"/>
            <ac:picMk id="6" creationId="{00000000-0000-0000-0000-000000000000}"/>
          </ac:picMkLst>
        </pc:picChg>
      </pc:sldChg>
      <pc:sldChg chg="modSp del mod addCm modCm">
        <pc:chgData name="Courtney Matthews" userId="6eaa50ac-9c04-4382-a296-ab4e3cd75c2a" providerId="ADAL" clId="{61FD2D18-5475-46D5-8D18-0C42EBC403B7}" dt="2020-03-09T17:00:40.505" v="9018" actId="47"/>
        <pc:sldMkLst>
          <pc:docMk/>
          <pc:sldMk cId="2295069284" sldId="308"/>
        </pc:sldMkLst>
        <pc:spChg chg="mod">
          <ac:chgData name="Courtney Matthews" userId="6eaa50ac-9c04-4382-a296-ab4e3cd75c2a" providerId="ADAL" clId="{61FD2D18-5475-46D5-8D18-0C42EBC403B7}" dt="2020-03-09T16:14:35.681" v="8488" actId="2711"/>
          <ac:spMkLst>
            <pc:docMk/>
            <pc:sldMk cId="2295069284" sldId="308"/>
            <ac:spMk id="3" creationId="{00000000-0000-0000-0000-000000000000}"/>
          </ac:spMkLst>
        </pc:spChg>
      </pc:sldChg>
      <pc:sldChg chg="addSp modSp mod modNotesTx">
        <pc:chgData name="Courtney Matthews" userId="6eaa50ac-9c04-4382-a296-ab4e3cd75c2a" providerId="ADAL" clId="{61FD2D18-5475-46D5-8D18-0C42EBC403B7}" dt="2020-03-10T16:51:48.530" v="12290"/>
        <pc:sldMkLst>
          <pc:docMk/>
          <pc:sldMk cId="3335674894" sldId="310"/>
        </pc:sldMkLst>
        <pc:spChg chg="mod">
          <ac:chgData name="Courtney Matthews" userId="6eaa50ac-9c04-4382-a296-ab4e3cd75c2a" providerId="ADAL" clId="{61FD2D18-5475-46D5-8D18-0C42EBC403B7}" dt="2020-03-10T16:48:09.291" v="12288" actId="5793"/>
          <ac:spMkLst>
            <pc:docMk/>
            <pc:sldMk cId="3335674894" sldId="310"/>
            <ac:spMk id="3" creationId="{00000000-0000-0000-0000-000000000000}"/>
          </ac:spMkLst>
        </pc:spChg>
        <pc:picChg chg="add mod">
          <ac:chgData name="Courtney Matthews" userId="6eaa50ac-9c04-4382-a296-ab4e3cd75c2a" providerId="ADAL" clId="{61FD2D18-5475-46D5-8D18-0C42EBC403B7}" dt="2020-03-10T16:51:48.530" v="12290"/>
          <ac:picMkLst>
            <pc:docMk/>
            <pc:sldMk cId="3335674894" sldId="310"/>
            <ac:picMk id="4" creationId="{238D009C-FDB5-4D60-A88B-BFB7CDE21498}"/>
          </ac:picMkLst>
        </pc:picChg>
      </pc:sldChg>
      <pc:sldChg chg="del">
        <pc:chgData name="Courtney Matthews" userId="6eaa50ac-9c04-4382-a296-ab4e3cd75c2a" providerId="ADAL" clId="{61FD2D18-5475-46D5-8D18-0C42EBC403B7}" dt="2020-03-02T19:24:03.731" v="658" actId="47"/>
        <pc:sldMkLst>
          <pc:docMk/>
          <pc:sldMk cId="351180548" sldId="311"/>
        </pc:sldMkLst>
      </pc:sldChg>
      <pc:sldChg chg="del">
        <pc:chgData name="Courtney Matthews" userId="6eaa50ac-9c04-4382-a296-ab4e3cd75c2a" providerId="ADAL" clId="{61FD2D18-5475-46D5-8D18-0C42EBC403B7}" dt="2020-03-02T18:50:08.868" v="410" actId="47"/>
        <pc:sldMkLst>
          <pc:docMk/>
          <pc:sldMk cId="3662398536" sldId="313"/>
        </pc:sldMkLst>
      </pc:sldChg>
      <pc:sldChg chg="del">
        <pc:chgData name="Courtney Matthews" userId="6eaa50ac-9c04-4382-a296-ab4e3cd75c2a" providerId="ADAL" clId="{61FD2D18-5475-46D5-8D18-0C42EBC403B7}" dt="2020-03-02T18:50:08.868" v="410" actId="47"/>
        <pc:sldMkLst>
          <pc:docMk/>
          <pc:sldMk cId="2817117182" sldId="314"/>
        </pc:sldMkLst>
      </pc:sldChg>
      <pc:sldChg chg="del">
        <pc:chgData name="Courtney Matthews" userId="6eaa50ac-9c04-4382-a296-ab4e3cd75c2a" providerId="ADAL" clId="{61FD2D18-5475-46D5-8D18-0C42EBC403B7}" dt="2020-03-02T18:50:08.868" v="410" actId="47"/>
        <pc:sldMkLst>
          <pc:docMk/>
          <pc:sldMk cId="4209207342" sldId="315"/>
        </pc:sldMkLst>
      </pc:sldChg>
      <pc:sldChg chg="del">
        <pc:chgData name="Courtney Matthews" userId="6eaa50ac-9c04-4382-a296-ab4e3cd75c2a" providerId="ADAL" clId="{61FD2D18-5475-46D5-8D18-0C42EBC403B7}" dt="2020-03-02T18:50:08.868" v="410" actId="47"/>
        <pc:sldMkLst>
          <pc:docMk/>
          <pc:sldMk cId="4045540521" sldId="316"/>
        </pc:sldMkLst>
      </pc:sldChg>
      <pc:sldChg chg="del">
        <pc:chgData name="Courtney Matthews" userId="6eaa50ac-9c04-4382-a296-ab4e3cd75c2a" providerId="ADAL" clId="{61FD2D18-5475-46D5-8D18-0C42EBC403B7}" dt="2020-03-02T18:50:08.868" v="410" actId="47"/>
        <pc:sldMkLst>
          <pc:docMk/>
          <pc:sldMk cId="1670555829" sldId="317"/>
        </pc:sldMkLst>
      </pc:sldChg>
      <pc:sldChg chg="del">
        <pc:chgData name="Courtney Matthews" userId="6eaa50ac-9c04-4382-a296-ab4e3cd75c2a" providerId="ADAL" clId="{61FD2D18-5475-46D5-8D18-0C42EBC403B7}" dt="2020-03-02T18:50:08.868" v="410" actId="47"/>
        <pc:sldMkLst>
          <pc:docMk/>
          <pc:sldMk cId="4080225168" sldId="318"/>
        </pc:sldMkLst>
      </pc:sldChg>
      <pc:sldChg chg="del">
        <pc:chgData name="Courtney Matthews" userId="6eaa50ac-9c04-4382-a296-ab4e3cd75c2a" providerId="ADAL" clId="{61FD2D18-5475-46D5-8D18-0C42EBC403B7}" dt="2020-02-28T19:06:47.380" v="201" actId="47"/>
        <pc:sldMkLst>
          <pc:docMk/>
          <pc:sldMk cId="2132834398" sldId="319"/>
        </pc:sldMkLst>
      </pc:sldChg>
      <pc:sldChg chg="modSp mod addCm modCm">
        <pc:chgData name="Courtney Matthews" userId="6eaa50ac-9c04-4382-a296-ab4e3cd75c2a" providerId="ADAL" clId="{61FD2D18-5475-46D5-8D18-0C42EBC403B7}" dt="2020-03-11T13:26:21.666" v="14165"/>
        <pc:sldMkLst>
          <pc:docMk/>
          <pc:sldMk cId="1852960464" sldId="320"/>
        </pc:sldMkLst>
        <pc:spChg chg="mod">
          <ac:chgData name="Courtney Matthews" userId="6eaa50ac-9c04-4382-a296-ab4e3cd75c2a" providerId="ADAL" clId="{61FD2D18-5475-46D5-8D18-0C42EBC403B7}" dt="2020-03-09T16:27:21.811" v="8576" actId="20577"/>
          <ac:spMkLst>
            <pc:docMk/>
            <pc:sldMk cId="1852960464" sldId="320"/>
            <ac:spMk id="4" creationId="{00000000-0000-0000-0000-000000000000}"/>
          </ac:spMkLst>
        </pc:spChg>
        <pc:spChg chg="mod">
          <ac:chgData name="Courtney Matthews" userId="6eaa50ac-9c04-4382-a296-ab4e3cd75c2a" providerId="ADAL" clId="{61FD2D18-5475-46D5-8D18-0C42EBC403B7}" dt="2020-03-10T18:54:47.224" v="12642" actId="403"/>
          <ac:spMkLst>
            <pc:docMk/>
            <pc:sldMk cId="1852960464" sldId="320"/>
            <ac:spMk id="5" creationId="{00000000-0000-0000-0000-000000000000}"/>
          </ac:spMkLst>
        </pc:spChg>
      </pc:sldChg>
      <pc:sldChg chg="modSp mod modNotesTx">
        <pc:chgData name="Courtney Matthews" userId="6eaa50ac-9c04-4382-a296-ab4e3cd75c2a" providerId="ADAL" clId="{61FD2D18-5475-46D5-8D18-0C42EBC403B7}" dt="2020-03-10T19:03:56.735" v="12973" actId="6549"/>
        <pc:sldMkLst>
          <pc:docMk/>
          <pc:sldMk cId="2056949764" sldId="321"/>
        </pc:sldMkLst>
        <pc:spChg chg="mod">
          <ac:chgData name="Courtney Matthews" userId="6eaa50ac-9c04-4382-a296-ab4e3cd75c2a" providerId="ADAL" clId="{61FD2D18-5475-46D5-8D18-0C42EBC403B7}" dt="2020-03-10T19:03:56.735" v="12973" actId="6549"/>
          <ac:spMkLst>
            <pc:docMk/>
            <pc:sldMk cId="2056949764" sldId="321"/>
            <ac:spMk id="3" creationId="{5582A0A3-981B-4D97-A92A-73EC42AFE1FB}"/>
          </ac:spMkLst>
        </pc:spChg>
      </pc:sldChg>
      <pc:sldChg chg="modSp add del mod">
        <pc:chgData name="Courtney Matthews" userId="6eaa50ac-9c04-4382-a296-ab4e3cd75c2a" providerId="ADAL" clId="{61FD2D18-5475-46D5-8D18-0C42EBC403B7}" dt="2020-02-26T16:52:19.644" v="13" actId="47"/>
        <pc:sldMkLst>
          <pc:docMk/>
          <pc:sldMk cId="699577663" sldId="323"/>
        </pc:sldMkLst>
        <pc:spChg chg="mod">
          <ac:chgData name="Courtney Matthews" userId="6eaa50ac-9c04-4382-a296-ab4e3cd75c2a" providerId="ADAL" clId="{61FD2D18-5475-46D5-8D18-0C42EBC403B7}" dt="2020-02-26T16:52:14.296" v="11" actId="21"/>
          <ac:spMkLst>
            <pc:docMk/>
            <pc:sldMk cId="699577663" sldId="323"/>
            <ac:spMk id="2" creationId="{00000000-0000-0000-0000-000000000000}"/>
          </ac:spMkLst>
        </pc:spChg>
        <pc:spChg chg="mod">
          <ac:chgData name="Courtney Matthews" userId="6eaa50ac-9c04-4382-a296-ab4e3cd75c2a" providerId="ADAL" clId="{61FD2D18-5475-46D5-8D18-0C42EBC403B7}" dt="2020-02-26T16:51:55.944" v="9" actId="6549"/>
          <ac:spMkLst>
            <pc:docMk/>
            <pc:sldMk cId="699577663" sldId="323"/>
            <ac:spMk id="3" creationId="{00000000-0000-0000-0000-000000000000}"/>
          </ac:spMkLst>
        </pc:spChg>
      </pc:sldChg>
      <pc:sldChg chg="addSp delSp modSp add mod addCm delCm modCm modNotesTx">
        <pc:chgData name="Courtney Matthews" userId="6eaa50ac-9c04-4382-a296-ab4e3cd75c2a" providerId="ADAL" clId="{61FD2D18-5475-46D5-8D18-0C42EBC403B7}" dt="2020-03-11T13:44:10.595" v="14468" actId="20577"/>
        <pc:sldMkLst>
          <pc:docMk/>
          <pc:sldMk cId="320288505" sldId="324"/>
        </pc:sldMkLst>
        <pc:spChg chg="mod">
          <ac:chgData name="Courtney Matthews" userId="6eaa50ac-9c04-4382-a296-ab4e3cd75c2a" providerId="ADAL" clId="{61FD2D18-5475-46D5-8D18-0C42EBC403B7}" dt="2020-03-06T21:07:29.430" v="8264" actId="20577"/>
          <ac:spMkLst>
            <pc:docMk/>
            <pc:sldMk cId="320288505" sldId="324"/>
            <ac:spMk id="2" creationId="{33D598D6-D66E-4EA3-B3F0-C5D00E69FD65}"/>
          </ac:spMkLst>
        </pc:spChg>
        <pc:spChg chg="mod">
          <ac:chgData name="Courtney Matthews" userId="6eaa50ac-9c04-4382-a296-ab4e3cd75c2a" providerId="ADAL" clId="{61FD2D18-5475-46D5-8D18-0C42EBC403B7}" dt="2020-03-11T13:43:11.212" v="14426" actId="20577"/>
          <ac:spMkLst>
            <pc:docMk/>
            <pc:sldMk cId="320288505" sldId="324"/>
            <ac:spMk id="3" creationId="{D79FA58A-516D-4E6E-8ACE-85B2CF38821A}"/>
          </ac:spMkLst>
        </pc:spChg>
        <pc:spChg chg="add">
          <ac:chgData name="Courtney Matthews" userId="6eaa50ac-9c04-4382-a296-ab4e3cd75c2a" providerId="ADAL" clId="{61FD2D18-5475-46D5-8D18-0C42EBC403B7}" dt="2020-03-09T16:07:15.376" v="8427"/>
          <ac:spMkLst>
            <pc:docMk/>
            <pc:sldMk cId="320288505" sldId="324"/>
            <ac:spMk id="4" creationId="{91B29931-34BA-4868-8FEB-A5FE3EB585BB}"/>
          </ac:spMkLst>
        </pc:spChg>
        <pc:grpChg chg="add">
          <ac:chgData name="Courtney Matthews" userId="6eaa50ac-9c04-4382-a296-ab4e3cd75c2a" providerId="ADAL" clId="{61FD2D18-5475-46D5-8D18-0C42EBC403B7}" dt="2020-03-09T16:08:18.175" v="8439"/>
          <ac:grpSpMkLst>
            <pc:docMk/>
            <pc:sldMk cId="320288505" sldId="324"/>
            <ac:grpSpMk id="8" creationId="{C396CD93-BADE-45E0-B032-CC43FD617E14}"/>
          </ac:grpSpMkLst>
        </pc:grpChg>
        <pc:picChg chg="add del">
          <ac:chgData name="Courtney Matthews" userId="6eaa50ac-9c04-4382-a296-ab4e3cd75c2a" providerId="ADAL" clId="{61FD2D18-5475-46D5-8D18-0C42EBC403B7}" dt="2020-03-09T16:08:17.325" v="8438" actId="478"/>
          <ac:picMkLst>
            <pc:docMk/>
            <pc:sldMk cId="320288505" sldId="324"/>
            <ac:picMk id="5" creationId="{C305015D-8697-4447-AD06-73988428E9A9}"/>
          </ac:picMkLst>
        </pc:picChg>
        <pc:picChg chg="add del">
          <ac:chgData name="Courtney Matthews" userId="6eaa50ac-9c04-4382-a296-ab4e3cd75c2a" providerId="ADAL" clId="{61FD2D18-5475-46D5-8D18-0C42EBC403B7}" dt="2020-03-09T16:08:16.565" v="8437" actId="478"/>
          <ac:picMkLst>
            <pc:docMk/>
            <pc:sldMk cId="320288505" sldId="324"/>
            <ac:picMk id="6" creationId="{5AFF7204-969F-4383-ABC8-A1D9A8D28CC8}"/>
          </ac:picMkLst>
        </pc:picChg>
        <pc:picChg chg="add del">
          <ac:chgData name="Courtney Matthews" userId="6eaa50ac-9c04-4382-a296-ab4e3cd75c2a" providerId="ADAL" clId="{61FD2D18-5475-46D5-8D18-0C42EBC403B7}" dt="2020-03-09T16:08:15.748" v="8436" actId="478"/>
          <ac:picMkLst>
            <pc:docMk/>
            <pc:sldMk cId="320288505" sldId="324"/>
            <ac:picMk id="7" creationId="{A0684835-7515-4B8B-9225-42B630C385A2}"/>
          </ac:picMkLst>
        </pc:picChg>
      </pc:sldChg>
      <pc:sldChg chg="addSp delSp modSp add mod">
        <pc:chgData name="Courtney Matthews" userId="6eaa50ac-9c04-4382-a296-ab4e3cd75c2a" providerId="ADAL" clId="{61FD2D18-5475-46D5-8D18-0C42EBC403B7}" dt="2020-03-09T18:57:34.638" v="11126" actId="20577"/>
        <pc:sldMkLst>
          <pc:docMk/>
          <pc:sldMk cId="3104979067" sldId="325"/>
        </pc:sldMkLst>
        <pc:spChg chg="mod">
          <ac:chgData name="Courtney Matthews" userId="6eaa50ac-9c04-4382-a296-ab4e3cd75c2a" providerId="ADAL" clId="{61FD2D18-5475-46D5-8D18-0C42EBC403B7}" dt="2020-03-09T18:57:34.638" v="11126" actId="20577"/>
          <ac:spMkLst>
            <pc:docMk/>
            <pc:sldMk cId="3104979067" sldId="325"/>
            <ac:spMk id="2" creationId="{0381A76A-9D3F-4063-8949-50D3B90D822F}"/>
          </ac:spMkLst>
        </pc:spChg>
        <pc:spChg chg="del mod">
          <ac:chgData name="Courtney Matthews" userId="6eaa50ac-9c04-4382-a296-ab4e3cd75c2a" providerId="ADAL" clId="{61FD2D18-5475-46D5-8D18-0C42EBC403B7}" dt="2020-03-09T16:30:23.437" v="8580" actId="478"/>
          <ac:spMkLst>
            <pc:docMk/>
            <pc:sldMk cId="3104979067" sldId="325"/>
            <ac:spMk id="4" creationId="{5EC878A0-0238-4FCC-A539-84101BD45044}"/>
          </ac:spMkLst>
        </pc:spChg>
        <pc:spChg chg="add del mod">
          <ac:chgData name="Courtney Matthews" userId="6eaa50ac-9c04-4382-a296-ab4e3cd75c2a" providerId="ADAL" clId="{61FD2D18-5475-46D5-8D18-0C42EBC403B7}" dt="2020-03-09T16:39:50.952" v="8687" actId="478"/>
          <ac:spMkLst>
            <pc:docMk/>
            <pc:sldMk cId="3104979067" sldId="325"/>
            <ac:spMk id="6" creationId="{EAF413AF-1B60-45B4-BA0E-61C40839A104}"/>
          </ac:spMkLst>
        </pc:spChg>
        <pc:spChg chg="add mod">
          <ac:chgData name="Courtney Matthews" userId="6eaa50ac-9c04-4382-a296-ab4e3cd75c2a" providerId="ADAL" clId="{61FD2D18-5475-46D5-8D18-0C42EBC403B7}" dt="2020-03-09T16:47:14.732" v="8954" actId="1037"/>
          <ac:spMkLst>
            <pc:docMk/>
            <pc:sldMk cId="3104979067" sldId="325"/>
            <ac:spMk id="8" creationId="{7962B855-9699-4549-8196-1AA17BBB005D}"/>
          </ac:spMkLst>
        </pc:spChg>
        <pc:grpChg chg="add mod">
          <ac:chgData name="Courtney Matthews" userId="6eaa50ac-9c04-4382-a296-ab4e3cd75c2a" providerId="ADAL" clId="{61FD2D18-5475-46D5-8D18-0C42EBC403B7}" dt="2020-03-09T16:43:04.560" v="8766" actId="164"/>
          <ac:grpSpMkLst>
            <pc:docMk/>
            <pc:sldMk cId="3104979067" sldId="325"/>
            <ac:grpSpMk id="9" creationId="{4BB4524C-6476-4DFA-897B-37FC57B66F95}"/>
          </ac:grpSpMkLst>
        </pc:grpChg>
        <pc:picChg chg="del mod">
          <ac:chgData name="Courtney Matthews" userId="6eaa50ac-9c04-4382-a296-ab4e3cd75c2a" providerId="ADAL" clId="{61FD2D18-5475-46D5-8D18-0C42EBC403B7}" dt="2020-03-09T16:39:49.282" v="8686" actId="478"/>
          <ac:picMkLst>
            <pc:docMk/>
            <pc:sldMk cId="3104979067" sldId="325"/>
            <ac:picMk id="5" creationId="{F9233858-F5EE-4234-BE5B-1141E7F328F0}"/>
          </ac:picMkLst>
        </pc:picChg>
        <pc:picChg chg="add mod">
          <ac:chgData name="Courtney Matthews" userId="6eaa50ac-9c04-4382-a296-ab4e3cd75c2a" providerId="ADAL" clId="{61FD2D18-5475-46D5-8D18-0C42EBC403B7}" dt="2020-03-09T16:43:04.560" v="8766" actId="164"/>
          <ac:picMkLst>
            <pc:docMk/>
            <pc:sldMk cId="3104979067" sldId="325"/>
            <ac:picMk id="7" creationId="{111525E5-2ADD-4FFC-A271-430DEBBC05ED}"/>
          </ac:picMkLst>
        </pc:picChg>
      </pc:sldChg>
      <pc:sldChg chg="addSp delSp modSp add mod">
        <pc:chgData name="Courtney Matthews" userId="6eaa50ac-9c04-4382-a296-ab4e3cd75c2a" providerId="ADAL" clId="{61FD2D18-5475-46D5-8D18-0C42EBC403B7}" dt="2020-03-09T19:23:33.956" v="11160" actId="1036"/>
        <pc:sldMkLst>
          <pc:docMk/>
          <pc:sldMk cId="1191707575" sldId="326"/>
        </pc:sldMkLst>
        <pc:spChg chg="mod">
          <ac:chgData name="Courtney Matthews" userId="6eaa50ac-9c04-4382-a296-ab4e3cd75c2a" providerId="ADAL" clId="{61FD2D18-5475-46D5-8D18-0C42EBC403B7}" dt="2020-03-02T18:57:56.382" v="441" actId="20577"/>
          <ac:spMkLst>
            <pc:docMk/>
            <pc:sldMk cId="1191707575" sldId="326"/>
            <ac:spMk id="2" creationId="{FEBDD3F6-39B5-4EE7-A0F0-79E4F6699345}"/>
          </ac:spMkLst>
        </pc:spChg>
        <pc:spChg chg="mod">
          <ac:chgData name="Courtney Matthews" userId="6eaa50ac-9c04-4382-a296-ab4e3cd75c2a" providerId="ADAL" clId="{61FD2D18-5475-46D5-8D18-0C42EBC403B7}" dt="2020-03-09T16:49:07.434" v="8959"/>
          <ac:spMkLst>
            <pc:docMk/>
            <pc:sldMk cId="1191707575" sldId="326"/>
            <ac:spMk id="3" creationId="{D10C80D6-3806-447D-ACC2-9A97B0B00C10}"/>
          </ac:spMkLst>
        </pc:spChg>
        <pc:spChg chg="del topLvl">
          <ac:chgData name="Courtney Matthews" userId="6eaa50ac-9c04-4382-a296-ab4e3cd75c2a" providerId="ADAL" clId="{61FD2D18-5475-46D5-8D18-0C42EBC403B7}" dt="2020-03-09T16:49:26.321" v="8961" actId="478"/>
          <ac:spMkLst>
            <pc:docMk/>
            <pc:sldMk cId="1191707575" sldId="326"/>
            <ac:spMk id="6" creationId="{79446677-95B7-4958-9115-6FE5DFB08BE5}"/>
          </ac:spMkLst>
        </pc:spChg>
        <pc:spChg chg="add mod">
          <ac:chgData name="Courtney Matthews" userId="6eaa50ac-9c04-4382-a296-ab4e3cd75c2a" providerId="ADAL" clId="{61FD2D18-5475-46D5-8D18-0C42EBC403B7}" dt="2020-03-09T19:23:33.956" v="11160" actId="1036"/>
          <ac:spMkLst>
            <pc:docMk/>
            <pc:sldMk cId="1191707575" sldId="326"/>
            <ac:spMk id="7" creationId="{D0E5A649-E33A-487E-8707-6789F0F0F254}"/>
          </ac:spMkLst>
        </pc:spChg>
        <pc:grpChg chg="add del">
          <ac:chgData name="Courtney Matthews" userId="6eaa50ac-9c04-4382-a296-ab4e3cd75c2a" providerId="ADAL" clId="{61FD2D18-5475-46D5-8D18-0C42EBC403B7}" dt="2020-03-09T16:49:26.321" v="8961" actId="478"/>
          <ac:grpSpMkLst>
            <pc:docMk/>
            <pc:sldMk cId="1191707575" sldId="326"/>
            <ac:grpSpMk id="4" creationId="{F1F29A9E-CEF5-499D-BE1C-63944035B16B}"/>
          </ac:grpSpMkLst>
        </pc:grpChg>
        <pc:picChg chg="topLvl">
          <ac:chgData name="Courtney Matthews" userId="6eaa50ac-9c04-4382-a296-ab4e3cd75c2a" providerId="ADAL" clId="{61FD2D18-5475-46D5-8D18-0C42EBC403B7}" dt="2020-03-09T16:49:26.321" v="8961" actId="478"/>
          <ac:picMkLst>
            <pc:docMk/>
            <pc:sldMk cId="1191707575" sldId="326"/>
            <ac:picMk id="5" creationId="{F931C9B0-758B-44FB-BC45-28F15C6F3DB0}"/>
          </ac:picMkLst>
        </pc:picChg>
      </pc:sldChg>
      <pc:sldChg chg="addSp delSp modSp add del mod ord addCm">
        <pc:chgData name="Courtney Matthews" userId="6eaa50ac-9c04-4382-a296-ab4e3cd75c2a" providerId="ADAL" clId="{61FD2D18-5475-46D5-8D18-0C42EBC403B7}" dt="2020-03-09T19:06:30.665" v="11144" actId="47"/>
        <pc:sldMkLst>
          <pc:docMk/>
          <pc:sldMk cId="2970089865" sldId="327"/>
        </pc:sldMkLst>
        <pc:spChg chg="mod">
          <ac:chgData name="Courtney Matthews" userId="6eaa50ac-9c04-4382-a296-ab4e3cd75c2a" providerId="ADAL" clId="{61FD2D18-5475-46D5-8D18-0C42EBC403B7}" dt="2020-03-06T20:11:09.908" v="7276" actId="20577"/>
          <ac:spMkLst>
            <pc:docMk/>
            <pc:sldMk cId="2970089865" sldId="327"/>
            <ac:spMk id="2" creationId="{6E2606F7-A095-438D-A840-0C577F05D602}"/>
          </ac:spMkLst>
        </pc:spChg>
        <pc:spChg chg="del topLvl">
          <ac:chgData name="Courtney Matthews" userId="6eaa50ac-9c04-4382-a296-ab4e3cd75c2a" providerId="ADAL" clId="{61FD2D18-5475-46D5-8D18-0C42EBC403B7}" dt="2020-03-09T16:50:30.023" v="8966" actId="478"/>
          <ac:spMkLst>
            <pc:docMk/>
            <pc:sldMk cId="2970089865" sldId="327"/>
            <ac:spMk id="6" creationId="{8A3B23A8-4127-4F45-9C0C-4D08641ADC95}"/>
          </ac:spMkLst>
        </pc:spChg>
        <pc:grpChg chg="add del mod">
          <ac:chgData name="Courtney Matthews" userId="6eaa50ac-9c04-4382-a296-ab4e3cd75c2a" providerId="ADAL" clId="{61FD2D18-5475-46D5-8D18-0C42EBC403B7}" dt="2020-03-09T16:50:30.023" v="8966" actId="478"/>
          <ac:grpSpMkLst>
            <pc:docMk/>
            <pc:sldMk cId="2970089865" sldId="327"/>
            <ac:grpSpMk id="4" creationId="{40CFEB5B-9C8F-4639-8BD1-D0AEDF5211BE}"/>
          </ac:grpSpMkLst>
        </pc:grpChg>
        <pc:picChg chg="topLvl">
          <ac:chgData name="Courtney Matthews" userId="6eaa50ac-9c04-4382-a296-ab4e3cd75c2a" providerId="ADAL" clId="{61FD2D18-5475-46D5-8D18-0C42EBC403B7}" dt="2020-03-09T16:50:30.023" v="8966" actId="478"/>
          <ac:picMkLst>
            <pc:docMk/>
            <pc:sldMk cId="2970089865" sldId="327"/>
            <ac:picMk id="5" creationId="{2AAE8BEC-2FE3-49EE-A051-3AFD8D19B8D2}"/>
          </ac:picMkLst>
        </pc:picChg>
      </pc:sldChg>
      <pc:sldChg chg="addSp delSp modSp add mod modNotesTx">
        <pc:chgData name="Courtney Matthews" userId="6eaa50ac-9c04-4382-a296-ab4e3cd75c2a" providerId="ADAL" clId="{61FD2D18-5475-46D5-8D18-0C42EBC403B7}" dt="2020-03-11T13:46:06.075" v="14511" actId="20577"/>
        <pc:sldMkLst>
          <pc:docMk/>
          <pc:sldMk cId="1839785510" sldId="328"/>
        </pc:sldMkLst>
        <pc:spChg chg="mod">
          <ac:chgData name="Courtney Matthews" userId="6eaa50ac-9c04-4382-a296-ab4e3cd75c2a" providerId="ADAL" clId="{61FD2D18-5475-46D5-8D18-0C42EBC403B7}" dt="2020-03-05T18:41:53.939" v="2165" actId="20577"/>
          <ac:spMkLst>
            <pc:docMk/>
            <pc:sldMk cId="1839785510" sldId="328"/>
            <ac:spMk id="2" creationId="{6AC865B4-4484-4CC9-B4CD-5CBDE7A34E0D}"/>
          </ac:spMkLst>
        </pc:spChg>
        <pc:grpChg chg="add del mod">
          <ac:chgData name="Courtney Matthews" userId="6eaa50ac-9c04-4382-a296-ab4e3cd75c2a" providerId="ADAL" clId="{61FD2D18-5475-46D5-8D18-0C42EBC403B7}" dt="2020-03-06T15:05:37.238" v="3446" actId="21"/>
          <ac:grpSpMkLst>
            <pc:docMk/>
            <pc:sldMk cId="1839785510" sldId="328"/>
            <ac:grpSpMk id="4" creationId="{001EE01D-4E79-4393-A98C-E3BA968742E0}"/>
          </ac:grpSpMkLst>
        </pc:grpChg>
      </pc:sldChg>
      <pc:sldChg chg="modSp add mod">
        <pc:chgData name="Courtney Matthews" userId="6eaa50ac-9c04-4382-a296-ab4e3cd75c2a" providerId="ADAL" clId="{61FD2D18-5475-46D5-8D18-0C42EBC403B7}" dt="2020-03-02T19:13:40.249" v="595" actId="20577"/>
        <pc:sldMkLst>
          <pc:docMk/>
          <pc:sldMk cId="70519169" sldId="329"/>
        </pc:sldMkLst>
        <pc:spChg chg="mod">
          <ac:chgData name="Courtney Matthews" userId="6eaa50ac-9c04-4382-a296-ab4e3cd75c2a" providerId="ADAL" clId="{61FD2D18-5475-46D5-8D18-0C42EBC403B7}" dt="2020-03-02T19:13:35.980" v="585" actId="20577"/>
          <ac:spMkLst>
            <pc:docMk/>
            <pc:sldMk cId="70519169" sldId="329"/>
            <ac:spMk id="2" creationId="{5A5BEB20-7845-4229-92CC-49E63D4414C2}"/>
          </ac:spMkLst>
        </pc:spChg>
        <pc:spChg chg="mod">
          <ac:chgData name="Courtney Matthews" userId="6eaa50ac-9c04-4382-a296-ab4e3cd75c2a" providerId="ADAL" clId="{61FD2D18-5475-46D5-8D18-0C42EBC403B7}" dt="2020-03-02T19:13:40.249" v="595" actId="20577"/>
          <ac:spMkLst>
            <pc:docMk/>
            <pc:sldMk cId="70519169" sldId="329"/>
            <ac:spMk id="3" creationId="{FEAC6918-3591-482A-AB00-88435D8CC956}"/>
          </ac:spMkLst>
        </pc:spChg>
      </pc:sldChg>
      <pc:sldChg chg="add del">
        <pc:chgData name="Courtney Matthews" userId="6eaa50ac-9c04-4382-a296-ab4e3cd75c2a" providerId="ADAL" clId="{61FD2D18-5475-46D5-8D18-0C42EBC403B7}" dt="2020-03-02T19:12:55.037" v="534" actId="47"/>
        <pc:sldMkLst>
          <pc:docMk/>
          <pc:sldMk cId="393865718" sldId="329"/>
        </pc:sldMkLst>
      </pc:sldChg>
      <pc:sldChg chg="modSp mod">
        <pc:chgData name="Courtney Matthews" userId="6eaa50ac-9c04-4382-a296-ab4e3cd75c2a" providerId="ADAL" clId="{61FD2D18-5475-46D5-8D18-0C42EBC403B7}" dt="2020-03-09T16:12:44.418" v="8474" actId="6549"/>
        <pc:sldMkLst>
          <pc:docMk/>
          <pc:sldMk cId="4156207851" sldId="330"/>
        </pc:sldMkLst>
        <pc:spChg chg="mod">
          <ac:chgData name="Courtney Matthews" userId="6eaa50ac-9c04-4382-a296-ab4e3cd75c2a" providerId="ADAL" clId="{61FD2D18-5475-46D5-8D18-0C42EBC403B7}" dt="2020-03-09T16:12:44.418" v="8474" actId="6549"/>
          <ac:spMkLst>
            <pc:docMk/>
            <pc:sldMk cId="4156207851" sldId="330"/>
            <ac:spMk id="3" creationId="{00000000-0000-0000-0000-000000000000}"/>
          </ac:spMkLst>
        </pc:spChg>
      </pc:sldChg>
      <pc:sldChg chg="addSp modSp add mod addCm delCm modCm modNotesTx">
        <pc:chgData name="Courtney Matthews" userId="6eaa50ac-9c04-4382-a296-ab4e3cd75c2a" providerId="ADAL" clId="{61FD2D18-5475-46D5-8D18-0C42EBC403B7}" dt="2020-03-11T13:45:42.548" v="14503" actId="20577"/>
        <pc:sldMkLst>
          <pc:docMk/>
          <pc:sldMk cId="2112126299" sldId="331"/>
        </pc:sldMkLst>
        <pc:spChg chg="mod">
          <ac:chgData name="Courtney Matthews" userId="6eaa50ac-9c04-4382-a296-ab4e3cd75c2a" providerId="ADAL" clId="{61FD2D18-5475-46D5-8D18-0C42EBC403B7}" dt="2020-03-06T15:10:42.263" v="3539"/>
          <ac:spMkLst>
            <pc:docMk/>
            <pc:sldMk cId="2112126299" sldId="331"/>
            <ac:spMk id="2" creationId="{5DDEA1B9-C239-4CAA-AFBC-8C48EE17DBAE}"/>
          </ac:spMkLst>
        </pc:spChg>
        <pc:spChg chg="mod">
          <ac:chgData name="Courtney Matthews" userId="6eaa50ac-9c04-4382-a296-ab4e3cd75c2a" providerId="ADAL" clId="{61FD2D18-5475-46D5-8D18-0C42EBC403B7}" dt="2020-03-11T13:45:11.844" v="14487" actId="20577"/>
          <ac:spMkLst>
            <pc:docMk/>
            <pc:sldMk cId="2112126299" sldId="331"/>
            <ac:spMk id="3" creationId="{25DF59DF-932B-41A1-B7C9-566C3952808C}"/>
          </ac:spMkLst>
        </pc:spChg>
        <pc:grpChg chg="add">
          <ac:chgData name="Courtney Matthews" userId="6eaa50ac-9c04-4382-a296-ab4e3cd75c2a" providerId="ADAL" clId="{61FD2D18-5475-46D5-8D18-0C42EBC403B7}" dt="2020-03-09T16:08:23.914" v="8440"/>
          <ac:grpSpMkLst>
            <pc:docMk/>
            <pc:sldMk cId="2112126299" sldId="331"/>
            <ac:grpSpMk id="4" creationId="{68FC42BB-A0AB-43D0-B4ED-077FFEB8B856}"/>
          </ac:grpSpMkLst>
        </pc:grpChg>
      </pc:sldChg>
      <pc:sldChg chg="addSp delSp modSp add mod modNotesTx">
        <pc:chgData name="Courtney Matthews" userId="6eaa50ac-9c04-4382-a296-ab4e3cd75c2a" providerId="ADAL" clId="{61FD2D18-5475-46D5-8D18-0C42EBC403B7}" dt="2020-03-09T18:57:53.818" v="11143" actId="20577"/>
        <pc:sldMkLst>
          <pc:docMk/>
          <pc:sldMk cId="1340370885" sldId="332"/>
        </pc:sldMkLst>
        <pc:spChg chg="mod">
          <ac:chgData name="Courtney Matthews" userId="6eaa50ac-9c04-4382-a296-ab4e3cd75c2a" providerId="ADAL" clId="{61FD2D18-5475-46D5-8D18-0C42EBC403B7}" dt="2020-03-06T14:39:20.949" v="3176" actId="20577"/>
          <ac:spMkLst>
            <pc:docMk/>
            <pc:sldMk cId="1340370885" sldId="332"/>
            <ac:spMk id="2" creationId="{8F7F9A27-2BF6-4D74-8F3E-B2B98250D129}"/>
          </ac:spMkLst>
        </pc:spChg>
        <pc:picChg chg="add del mod">
          <ac:chgData name="Courtney Matthews" userId="6eaa50ac-9c04-4382-a296-ab4e3cd75c2a" providerId="ADAL" clId="{61FD2D18-5475-46D5-8D18-0C42EBC403B7}" dt="2020-03-06T14:57:19.872" v="3304" actId="478"/>
          <ac:picMkLst>
            <pc:docMk/>
            <pc:sldMk cId="1340370885" sldId="332"/>
            <ac:picMk id="4" creationId="{85292E33-048E-472E-9AA5-840DDA1AD1C0}"/>
          </ac:picMkLst>
        </pc:picChg>
        <pc:picChg chg="add mod">
          <ac:chgData name="Courtney Matthews" userId="6eaa50ac-9c04-4382-a296-ab4e3cd75c2a" providerId="ADAL" clId="{61FD2D18-5475-46D5-8D18-0C42EBC403B7}" dt="2020-03-06T14:57:22.482" v="3305" actId="1076"/>
          <ac:picMkLst>
            <pc:docMk/>
            <pc:sldMk cId="1340370885" sldId="332"/>
            <ac:picMk id="5" creationId="{E8A94FBF-4081-4CFB-8BFE-1A8092FB8C34}"/>
          </ac:picMkLst>
        </pc:picChg>
      </pc:sldChg>
      <pc:sldChg chg="addSp delSp modSp add del">
        <pc:chgData name="Courtney Matthews" userId="6eaa50ac-9c04-4382-a296-ab4e3cd75c2a" providerId="ADAL" clId="{61FD2D18-5475-46D5-8D18-0C42EBC403B7}" dt="2020-03-06T14:54:08.265" v="3295" actId="47"/>
        <pc:sldMkLst>
          <pc:docMk/>
          <pc:sldMk cId="1686059319" sldId="333"/>
        </pc:sldMkLst>
        <pc:picChg chg="add del">
          <ac:chgData name="Courtney Matthews" userId="6eaa50ac-9c04-4382-a296-ab4e3cd75c2a" providerId="ADAL" clId="{61FD2D18-5475-46D5-8D18-0C42EBC403B7}" dt="2020-03-06T14:53:26.809" v="3289"/>
          <ac:picMkLst>
            <pc:docMk/>
            <pc:sldMk cId="1686059319" sldId="333"/>
            <ac:picMk id="2" creationId="{787CF84E-1E2F-4589-A976-21F9207994ED}"/>
          </ac:picMkLst>
        </pc:picChg>
        <pc:picChg chg="add mod">
          <ac:chgData name="Courtney Matthews" userId="6eaa50ac-9c04-4382-a296-ab4e3cd75c2a" providerId="ADAL" clId="{61FD2D18-5475-46D5-8D18-0C42EBC403B7}" dt="2020-03-06T14:54:04.980" v="3294" actId="14100"/>
          <ac:picMkLst>
            <pc:docMk/>
            <pc:sldMk cId="1686059319" sldId="333"/>
            <ac:picMk id="3" creationId="{59247616-FD5D-46B4-A708-6CFEE64F4C4A}"/>
          </ac:picMkLst>
        </pc:picChg>
      </pc:sldChg>
      <pc:sldChg chg="addSp delSp modSp add del mod">
        <pc:chgData name="Courtney Matthews" userId="6eaa50ac-9c04-4382-a296-ab4e3cd75c2a" providerId="ADAL" clId="{61FD2D18-5475-46D5-8D18-0C42EBC403B7}" dt="2020-03-09T16:46:15.771" v="8874" actId="47"/>
        <pc:sldMkLst>
          <pc:docMk/>
          <pc:sldMk cId="3083106803" sldId="333"/>
        </pc:sldMkLst>
        <pc:spChg chg="mod">
          <ac:chgData name="Courtney Matthews" userId="6eaa50ac-9c04-4382-a296-ab4e3cd75c2a" providerId="ADAL" clId="{61FD2D18-5475-46D5-8D18-0C42EBC403B7}" dt="2020-03-06T14:59:09.895" v="3362" actId="20577"/>
          <ac:spMkLst>
            <pc:docMk/>
            <pc:sldMk cId="3083106803" sldId="333"/>
            <ac:spMk id="2" creationId="{0BC57740-008F-4F2E-90BC-DA45ADDA14AA}"/>
          </ac:spMkLst>
        </pc:spChg>
        <pc:spChg chg="del topLvl">
          <ac:chgData name="Courtney Matthews" userId="6eaa50ac-9c04-4382-a296-ab4e3cd75c2a" providerId="ADAL" clId="{61FD2D18-5475-46D5-8D18-0C42EBC403B7}" dt="2020-03-09T16:32:14.903" v="8596" actId="478"/>
          <ac:spMkLst>
            <pc:docMk/>
            <pc:sldMk cId="3083106803" sldId="333"/>
            <ac:spMk id="6" creationId="{D8B27B9B-182E-49D2-99C3-5F8D3FE2F25B}"/>
          </ac:spMkLst>
        </pc:spChg>
        <pc:spChg chg="add del mod">
          <ac:chgData name="Courtney Matthews" userId="6eaa50ac-9c04-4382-a296-ab4e3cd75c2a" providerId="ADAL" clId="{61FD2D18-5475-46D5-8D18-0C42EBC403B7}" dt="2020-03-09T16:43:42.009" v="8772" actId="478"/>
          <ac:spMkLst>
            <pc:docMk/>
            <pc:sldMk cId="3083106803" sldId="333"/>
            <ac:spMk id="7" creationId="{54270AF5-8BF9-4138-9B10-946EC7559263}"/>
          </ac:spMkLst>
        </pc:spChg>
        <pc:spChg chg="add del mod">
          <ac:chgData name="Courtney Matthews" userId="6eaa50ac-9c04-4382-a296-ab4e3cd75c2a" providerId="ADAL" clId="{61FD2D18-5475-46D5-8D18-0C42EBC403B7}" dt="2020-03-09T16:41:32.236" v="8752"/>
          <ac:spMkLst>
            <pc:docMk/>
            <pc:sldMk cId="3083106803" sldId="333"/>
            <ac:spMk id="9" creationId="{CDF78477-E593-4567-9F6D-6F8142C2EB65}"/>
          </ac:spMkLst>
        </pc:spChg>
        <pc:spChg chg="add mod">
          <ac:chgData name="Courtney Matthews" userId="6eaa50ac-9c04-4382-a296-ab4e3cd75c2a" providerId="ADAL" clId="{61FD2D18-5475-46D5-8D18-0C42EBC403B7}" dt="2020-03-09T16:44:09.241" v="8852" actId="14100"/>
          <ac:spMkLst>
            <pc:docMk/>
            <pc:sldMk cId="3083106803" sldId="333"/>
            <ac:spMk id="11" creationId="{5C3F15E0-CCB5-4973-9222-4931534F4E28}"/>
          </ac:spMkLst>
        </pc:spChg>
        <pc:grpChg chg="add del mod">
          <ac:chgData name="Courtney Matthews" userId="6eaa50ac-9c04-4382-a296-ab4e3cd75c2a" providerId="ADAL" clId="{61FD2D18-5475-46D5-8D18-0C42EBC403B7}" dt="2020-03-09T16:32:14.903" v="8596" actId="478"/>
          <ac:grpSpMkLst>
            <pc:docMk/>
            <pc:sldMk cId="3083106803" sldId="333"/>
            <ac:grpSpMk id="4" creationId="{96EEB5E0-50E5-4B73-BC35-DEEA9F2C190B}"/>
          </ac:grpSpMkLst>
        </pc:grpChg>
        <pc:picChg chg="del topLvl">
          <ac:chgData name="Courtney Matthews" userId="6eaa50ac-9c04-4382-a296-ab4e3cd75c2a" providerId="ADAL" clId="{61FD2D18-5475-46D5-8D18-0C42EBC403B7}" dt="2020-03-09T16:43:38.485" v="8771" actId="478"/>
          <ac:picMkLst>
            <pc:docMk/>
            <pc:sldMk cId="3083106803" sldId="333"/>
            <ac:picMk id="5" creationId="{887F0DF5-5B80-4A8D-9074-A4B4286D86B7}"/>
          </ac:picMkLst>
        </pc:picChg>
        <pc:picChg chg="add del mod">
          <ac:chgData name="Courtney Matthews" userId="6eaa50ac-9c04-4382-a296-ab4e3cd75c2a" providerId="ADAL" clId="{61FD2D18-5475-46D5-8D18-0C42EBC403B7}" dt="2020-03-09T16:41:32.236" v="8752"/>
          <ac:picMkLst>
            <pc:docMk/>
            <pc:sldMk cId="3083106803" sldId="333"/>
            <ac:picMk id="8" creationId="{D052DCF3-CAC9-4158-AC5E-D1A6C430683E}"/>
          </ac:picMkLst>
        </pc:picChg>
        <pc:picChg chg="add mod">
          <ac:chgData name="Courtney Matthews" userId="6eaa50ac-9c04-4382-a296-ab4e3cd75c2a" providerId="ADAL" clId="{61FD2D18-5475-46D5-8D18-0C42EBC403B7}" dt="2020-03-09T16:43:55.191" v="8796" actId="1037"/>
          <ac:picMkLst>
            <pc:docMk/>
            <pc:sldMk cId="3083106803" sldId="333"/>
            <ac:picMk id="10" creationId="{8251923D-5AA3-4EC9-AF03-BB5D40ABF2D6}"/>
          </ac:picMkLst>
        </pc:picChg>
      </pc:sldChg>
      <pc:sldChg chg="add del">
        <pc:chgData name="Courtney Matthews" userId="6eaa50ac-9c04-4382-a296-ab4e3cd75c2a" providerId="ADAL" clId="{61FD2D18-5475-46D5-8D18-0C42EBC403B7}" dt="2020-03-09T16:21:47.183" v="8536" actId="47"/>
        <pc:sldMkLst>
          <pc:docMk/>
          <pc:sldMk cId="1655010192" sldId="334"/>
        </pc:sldMkLst>
      </pc:sldChg>
      <pc:sldChg chg="modSp add mod modNotesTx">
        <pc:chgData name="Courtney Matthews" userId="6eaa50ac-9c04-4382-a296-ab4e3cd75c2a" providerId="ADAL" clId="{61FD2D18-5475-46D5-8D18-0C42EBC403B7}" dt="2020-03-09T18:50:25.071" v="10956" actId="20577"/>
        <pc:sldMkLst>
          <pc:docMk/>
          <pc:sldMk cId="3678671068" sldId="334"/>
        </pc:sldMkLst>
        <pc:spChg chg="mod">
          <ac:chgData name="Courtney Matthews" userId="6eaa50ac-9c04-4382-a296-ab4e3cd75c2a" providerId="ADAL" clId="{61FD2D18-5475-46D5-8D18-0C42EBC403B7}" dt="2020-03-09T16:45:38.066" v="8873" actId="20577"/>
          <ac:spMkLst>
            <pc:docMk/>
            <pc:sldMk cId="3678671068" sldId="334"/>
            <ac:spMk id="2" creationId="{0381A76A-9D3F-4063-8949-50D3B90D822F}"/>
          </ac:spMkLst>
        </pc:spChg>
        <pc:spChg chg="mod">
          <ac:chgData name="Courtney Matthews" userId="6eaa50ac-9c04-4382-a296-ab4e3cd75c2a" providerId="ADAL" clId="{61FD2D18-5475-46D5-8D18-0C42EBC403B7}" dt="2020-03-09T16:46:35.308" v="8937" actId="1038"/>
          <ac:spMkLst>
            <pc:docMk/>
            <pc:sldMk cId="3678671068" sldId="334"/>
            <ac:spMk id="8" creationId="{7962B855-9699-4549-8196-1AA17BBB005D}"/>
          </ac:spMkLst>
        </pc:spChg>
        <pc:grpChg chg="mod">
          <ac:chgData name="Courtney Matthews" userId="6eaa50ac-9c04-4382-a296-ab4e3cd75c2a" providerId="ADAL" clId="{61FD2D18-5475-46D5-8D18-0C42EBC403B7}" dt="2020-03-09T16:47:00.001" v="8953" actId="1038"/>
          <ac:grpSpMkLst>
            <pc:docMk/>
            <pc:sldMk cId="3678671068" sldId="334"/>
            <ac:grpSpMk id="9" creationId="{4BB4524C-6476-4DFA-897B-37FC57B66F95}"/>
          </ac:grpSpMkLst>
        </pc:grpChg>
        <pc:picChg chg="mod">
          <ac:chgData name="Courtney Matthews" userId="6eaa50ac-9c04-4382-a296-ab4e3cd75c2a" providerId="ADAL" clId="{61FD2D18-5475-46D5-8D18-0C42EBC403B7}" dt="2020-03-09T16:46:51.287" v="8939" actId="1037"/>
          <ac:picMkLst>
            <pc:docMk/>
            <pc:sldMk cId="3678671068" sldId="334"/>
            <ac:picMk id="7" creationId="{111525E5-2ADD-4FFC-A271-430DEBBC05ED}"/>
          </ac:picMkLst>
        </pc:picChg>
      </pc:sldChg>
      <pc:sldChg chg="add del">
        <pc:chgData name="Courtney Matthews" userId="6eaa50ac-9c04-4382-a296-ab4e3cd75c2a" providerId="ADAL" clId="{61FD2D18-5475-46D5-8D18-0C42EBC403B7}" dt="2020-03-09T18:22:21.228" v="9881" actId="47"/>
        <pc:sldMkLst>
          <pc:docMk/>
          <pc:sldMk cId="47641167" sldId="335"/>
        </pc:sldMkLst>
      </pc:sldChg>
      <pc:sldChg chg="modSp add mod">
        <pc:chgData name="Courtney Matthews" userId="6eaa50ac-9c04-4382-a296-ab4e3cd75c2a" providerId="ADAL" clId="{61FD2D18-5475-46D5-8D18-0C42EBC403B7}" dt="2020-03-10T18:40:33.317" v="12562" actId="14100"/>
        <pc:sldMkLst>
          <pc:docMk/>
          <pc:sldMk cId="1243588838" sldId="335"/>
        </pc:sldMkLst>
        <pc:spChg chg="mod">
          <ac:chgData name="Courtney Matthews" userId="6eaa50ac-9c04-4382-a296-ab4e3cd75c2a" providerId="ADAL" clId="{61FD2D18-5475-46D5-8D18-0C42EBC403B7}" dt="2020-03-10T18:39:48.950" v="12553" actId="20577"/>
          <ac:spMkLst>
            <pc:docMk/>
            <pc:sldMk cId="1243588838" sldId="335"/>
            <ac:spMk id="2" creationId="{C7445590-704E-41BC-9AE4-2D22868420F0}"/>
          </ac:spMkLst>
        </pc:spChg>
        <pc:spChg chg="mod">
          <ac:chgData name="Courtney Matthews" userId="6eaa50ac-9c04-4382-a296-ab4e3cd75c2a" providerId="ADAL" clId="{61FD2D18-5475-46D5-8D18-0C42EBC403B7}" dt="2020-03-10T18:40:33.317" v="12562" actId="14100"/>
          <ac:spMkLst>
            <pc:docMk/>
            <pc:sldMk cId="1243588838" sldId="335"/>
            <ac:spMk id="3" creationId="{5E694F19-6BD3-4A0A-9E6A-B166F5DB1DA2}"/>
          </ac:spMkLst>
        </pc:spChg>
      </pc:sldChg>
      <pc:sldChg chg="add del">
        <pc:chgData name="Courtney Matthews" userId="6eaa50ac-9c04-4382-a296-ab4e3cd75c2a" providerId="ADAL" clId="{61FD2D18-5475-46D5-8D18-0C42EBC403B7}" dt="2020-03-11T15:15:54.147" v="15059" actId="47"/>
        <pc:sldMkLst>
          <pc:docMk/>
          <pc:sldMk cId="829049887" sldId="336"/>
        </pc:sldMkLst>
      </pc:sldChg>
      <pc:sldChg chg="addSp modSp add mod modNotesTx">
        <pc:chgData name="Courtney Matthews" userId="6eaa50ac-9c04-4382-a296-ab4e3cd75c2a" providerId="ADAL" clId="{61FD2D18-5475-46D5-8D18-0C42EBC403B7}" dt="2020-03-11T15:21:47.062" v="15128" actId="20577"/>
        <pc:sldMkLst>
          <pc:docMk/>
          <pc:sldMk cId="1044020017" sldId="336"/>
        </pc:sldMkLst>
        <pc:picChg chg="add mod">
          <ac:chgData name="Courtney Matthews" userId="6eaa50ac-9c04-4382-a296-ab4e3cd75c2a" providerId="ADAL" clId="{61FD2D18-5475-46D5-8D18-0C42EBC403B7}" dt="2020-03-11T15:18:24.213" v="15066" actId="1076"/>
          <ac:picMkLst>
            <pc:docMk/>
            <pc:sldMk cId="1044020017" sldId="336"/>
            <ac:picMk id="4" creationId="{DE22994D-0372-4AEC-AA80-4236A195EC93}"/>
          </ac:picMkLst>
        </pc:picChg>
      </pc:sldChg>
      <pc:sldMasterChg chg="addSldLayout delSldLayout">
        <pc:chgData name="Courtney Matthews" userId="6eaa50ac-9c04-4382-a296-ab4e3cd75c2a" providerId="ADAL" clId="{61FD2D18-5475-46D5-8D18-0C42EBC403B7}" dt="2020-03-10T16:47:02.568" v="12272" actId="47"/>
        <pc:sldMasterMkLst>
          <pc:docMk/>
          <pc:sldMasterMk cId="0" sldId="2147483695"/>
        </pc:sldMasterMkLst>
        <pc:sldLayoutChg chg="del">
          <pc:chgData name="Courtney Matthews" userId="6eaa50ac-9c04-4382-a296-ab4e3cd75c2a" providerId="ADAL" clId="{61FD2D18-5475-46D5-8D18-0C42EBC403B7}" dt="2020-03-06T14:54:08.265" v="3295" actId="47"/>
          <pc:sldLayoutMkLst>
            <pc:docMk/>
            <pc:sldMasterMk cId="0" sldId="2147483695"/>
            <pc:sldLayoutMk cId="920589369" sldId="2147483709"/>
          </pc:sldLayoutMkLst>
        </pc:sldLayoutChg>
        <pc:sldLayoutChg chg="add del">
          <pc:chgData name="Courtney Matthews" userId="6eaa50ac-9c04-4382-a296-ab4e3cd75c2a" providerId="ADAL" clId="{61FD2D18-5475-46D5-8D18-0C42EBC403B7}" dt="2020-03-10T16:47:02.568" v="12272" actId="47"/>
          <pc:sldLayoutMkLst>
            <pc:docMk/>
            <pc:sldMasterMk cId="0" sldId="2147483695"/>
            <pc:sldLayoutMk cId="4006086555" sldId="2147483723"/>
          </pc:sldLayoutMkLst>
        </pc:sldLayoutChg>
        <pc:sldLayoutChg chg="del">
          <pc:chgData name="Courtney Matthews" userId="6eaa50ac-9c04-4382-a296-ab4e3cd75c2a" providerId="ADAL" clId="{61FD2D18-5475-46D5-8D18-0C42EBC403B7}" dt="2020-03-02T19:12:55.037" v="534" actId="47"/>
          <pc:sldLayoutMkLst>
            <pc:docMk/>
            <pc:sldMasterMk cId="0" sldId="2147483695"/>
            <pc:sldLayoutMk cId="1554799709" sldId="2147483727"/>
          </pc:sldLayoutMkLst>
        </pc:sldLayoutChg>
      </pc:sldMasterChg>
    </pc:docChg>
  </pc:docChgLst>
  <pc:docChgLst>
    <pc:chgData name="Alexandra Cooper" userId="S::coopera@queensu.ca::16c791d4-4426-4083-b06b-ac2259d0d18e" providerId="AD" clId="Web-{AA6FD78E-C8C2-4B36-B27F-1006BF493592}"/>
    <pc:docChg chg="modSld">
      <pc:chgData name="Alexandra Cooper" userId="S::coopera@queensu.ca::16c791d4-4426-4083-b06b-ac2259d0d18e" providerId="AD" clId="Web-{AA6FD78E-C8C2-4B36-B27F-1006BF493592}" dt="2020-03-09T13:37:11.829" v="26" actId="1076"/>
      <pc:docMkLst>
        <pc:docMk/>
      </pc:docMkLst>
      <pc:sldChg chg="modSp">
        <pc:chgData name="Alexandra Cooper" userId="S::coopera@queensu.ca::16c791d4-4426-4083-b06b-ac2259d0d18e" providerId="AD" clId="Web-{AA6FD78E-C8C2-4B36-B27F-1006BF493592}" dt="2020-03-09T13:17:04.636" v="1" actId="1076"/>
        <pc:sldMkLst>
          <pc:docMk/>
          <pc:sldMk cId="1258728305" sldId="262"/>
        </pc:sldMkLst>
        <pc:grpChg chg="mod">
          <ac:chgData name="Alexandra Cooper" userId="S::coopera@queensu.ca::16c791d4-4426-4083-b06b-ac2259d0d18e" providerId="AD" clId="Web-{AA6FD78E-C8C2-4B36-B27F-1006BF493592}" dt="2020-03-09T13:17:04.636" v="1" actId="1076"/>
          <ac:grpSpMkLst>
            <pc:docMk/>
            <pc:sldMk cId="1258728305" sldId="262"/>
            <ac:grpSpMk id="6" creationId="{40433FCE-38B9-4219-B9BE-CEDF10E10774}"/>
          </ac:grpSpMkLst>
        </pc:grpChg>
      </pc:sldChg>
      <pc:sldChg chg="addCm modCm">
        <pc:chgData name="Alexandra Cooper" userId="S::coopera@queensu.ca::16c791d4-4426-4083-b06b-ac2259d0d18e" providerId="AD" clId="Web-{AA6FD78E-C8C2-4B36-B27F-1006BF493592}" dt="2020-03-09T13:36:17.783" v="23"/>
        <pc:sldMkLst>
          <pc:docMk/>
          <pc:sldMk cId="1173903888" sldId="275"/>
        </pc:sldMkLst>
      </pc:sldChg>
      <pc:sldChg chg="modSp addCm modCm">
        <pc:chgData name="Alexandra Cooper" userId="S::coopera@queensu.ca::16c791d4-4426-4083-b06b-ac2259d0d18e" providerId="AD" clId="Web-{AA6FD78E-C8C2-4B36-B27F-1006BF493592}" dt="2020-03-09T13:37:11.829" v="26" actId="1076"/>
        <pc:sldMkLst>
          <pc:docMk/>
          <pc:sldMk cId="2561609123" sldId="292"/>
        </pc:sldMkLst>
        <pc:spChg chg="mod">
          <ac:chgData name="Alexandra Cooper" userId="S::coopera@queensu.ca::16c791d4-4426-4083-b06b-ac2259d0d18e" providerId="AD" clId="Web-{AA6FD78E-C8C2-4B36-B27F-1006BF493592}" dt="2020-03-09T13:37:11.829" v="26" actId="1076"/>
          <ac:spMkLst>
            <pc:docMk/>
            <pc:sldMk cId="2561609123" sldId="292"/>
            <ac:spMk id="5" creationId="{00000000-0000-0000-0000-000000000000}"/>
          </ac:spMkLst>
        </pc:spChg>
        <pc:graphicFrameChg chg="mod modGraphic">
          <ac:chgData name="Alexandra Cooper" userId="S::coopera@queensu.ca::16c791d4-4426-4083-b06b-ac2259d0d18e" providerId="AD" clId="Web-{AA6FD78E-C8C2-4B36-B27F-1006BF493592}" dt="2020-03-09T13:25:45.741" v="18"/>
          <ac:graphicFrameMkLst>
            <pc:docMk/>
            <pc:sldMk cId="2561609123" sldId="292"/>
            <ac:graphicFrameMk id="3" creationId="{00000000-0000-0000-0000-000000000000}"/>
          </ac:graphicFrameMkLst>
        </pc:graphicFrameChg>
      </pc:sldChg>
      <pc:sldChg chg="addCm">
        <pc:chgData name="Alexandra Cooper" userId="S::coopera@queensu.ca::16c791d4-4426-4083-b06b-ac2259d0d18e" providerId="AD" clId="Web-{AA6FD78E-C8C2-4B36-B27F-1006BF493592}" dt="2020-03-09T13:31:49.144" v="21"/>
        <pc:sldMkLst>
          <pc:docMk/>
          <pc:sldMk cId="2680455805" sldId="300"/>
        </pc:sldMkLst>
      </pc:sldChg>
      <pc:sldChg chg="modSp addCm">
        <pc:chgData name="Alexandra Cooper" userId="S::coopera@queensu.ca::16c791d4-4426-4083-b06b-ac2259d0d18e" providerId="AD" clId="Web-{AA6FD78E-C8C2-4B36-B27F-1006BF493592}" dt="2020-03-09T13:23:11.274" v="3"/>
        <pc:sldMkLst>
          <pc:docMk/>
          <pc:sldMk cId="2723308158" sldId="307"/>
        </pc:sldMkLst>
        <pc:picChg chg="mod">
          <ac:chgData name="Alexandra Cooper" userId="S::coopera@queensu.ca::16c791d4-4426-4083-b06b-ac2259d0d18e" providerId="AD" clId="Web-{AA6FD78E-C8C2-4B36-B27F-1006BF493592}" dt="2020-03-09T13:20:13.994" v="2" actId="1076"/>
          <ac:picMkLst>
            <pc:docMk/>
            <pc:sldMk cId="2723308158" sldId="307"/>
            <ac:picMk id="6" creationId="{00000000-0000-0000-0000-000000000000}"/>
          </ac:picMkLst>
        </pc:picChg>
      </pc:sldChg>
      <pc:sldChg chg="addCm">
        <pc:chgData name="Alexandra Cooper" userId="S::coopera@queensu.ca::16c791d4-4426-4083-b06b-ac2259d0d18e" providerId="AD" clId="Web-{AA6FD78E-C8C2-4B36-B27F-1006BF493592}" dt="2020-03-09T13:28:05.568" v="20"/>
        <pc:sldMkLst>
          <pc:docMk/>
          <pc:sldMk cId="2295069284" sldId="308"/>
        </pc:sldMkLst>
      </pc:sldChg>
      <pc:sldChg chg="addCm">
        <pc:chgData name="Alexandra Cooper" userId="S::coopera@queensu.ca::16c791d4-4426-4083-b06b-ac2259d0d18e" providerId="AD" clId="Web-{AA6FD78E-C8C2-4B36-B27F-1006BF493592}" dt="2020-03-09T13:34:39.862" v="22"/>
        <pc:sldMkLst>
          <pc:docMk/>
          <pc:sldMk cId="2112126299" sldId="331"/>
        </pc:sldMkLst>
      </pc:sldChg>
    </pc:docChg>
  </pc:docChgLst>
  <pc:docChgLst>
    <pc:chgData name="William Roy" userId="1ddc88ba-5470-4b64-bf34-9c024d39ee84" providerId="ADAL" clId="{29155235-B70D-4F12-9331-497E9E778C15}"/>
    <pc:docChg chg="undo custSel addSld modSld sldOrd">
      <pc:chgData name="William Roy" userId="1ddc88ba-5470-4b64-bf34-9c024d39ee84" providerId="ADAL" clId="{29155235-B70D-4F12-9331-497E9E778C15}" dt="2020-03-11T14:33:05.235" v="12512" actId="20577"/>
      <pc:docMkLst>
        <pc:docMk/>
      </pc:docMkLst>
      <pc:sldChg chg="modSp mod">
        <pc:chgData name="William Roy" userId="1ddc88ba-5470-4b64-bf34-9c024d39ee84" providerId="ADAL" clId="{29155235-B70D-4F12-9331-497E9E778C15}" dt="2020-03-04T20:33:24.723" v="3917" actId="20577"/>
        <pc:sldMkLst>
          <pc:docMk/>
          <pc:sldMk cId="1378677501" sldId="260"/>
        </pc:sldMkLst>
        <pc:spChg chg="mod">
          <ac:chgData name="William Roy" userId="1ddc88ba-5470-4b64-bf34-9c024d39ee84" providerId="ADAL" clId="{29155235-B70D-4F12-9331-497E9E778C15}" dt="2020-03-04T20:33:24.723" v="3917" actId="20577"/>
          <ac:spMkLst>
            <pc:docMk/>
            <pc:sldMk cId="1378677501" sldId="260"/>
            <ac:spMk id="5" creationId="{00000000-0000-0000-0000-000000000000}"/>
          </ac:spMkLst>
        </pc:spChg>
      </pc:sldChg>
      <pc:sldChg chg="modNotesTx">
        <pc:chgData name="William Roy" userId="1ddc88ba-5470-4b64-bf34-9c024d39ee84" providerId="ADAL" clId="{29155235-B70D-4F12-9331-497E9E778C15}" dt="2020-03-11T14:32:15.430" v="12509" actId="20577"/>
        <pc:sldMkLst>
          <pc:docMk/>
          <pc:sldMk cId="4009872166" sldId="261"/>
        </pc:sldMkLst>
      </pc:sldChg>
      <pc:sldChg chg="delSp modSp mod modNotesTx">
        <pc:chgData name="William Roy" userId="1ddc88ba-5470-4b64-bf34-9c024d39ee84" providerId="ADAL" clId="{29155235-B70D-4F12-9331-497E9E778C15}" dt="2020-03-02T19:22:26.464" v="2120" actId="20577"/>
        <pc:sldMkLst>
          <pc:docMk/>
          <pc:sldMk cId="3492022451" sldId="271"/>
        </pc:sldMkLst>
        <pc:spChg chg="mod">
          <ac:chgData name="William Roy" userId="1ddc88ba-5470-4b64-bf34-9c024d39ee84" providerId="ADAL" clId="{29155235-B70D-4F12-9331-497E9E778C15}" dt="2020-03-02T19:20:13.926" v="1939" actId="1035"/>
          <ac:spMkLst>
            <pc:docMk/>
            <pc:sldMk cId="3492022451" sldId="271"/>
            <ac:spMk id="5" creationId="{00000000-0000-0000-0000-000000000000}"/>
          </ac:spMkLst>
        </pc:spChg>
        <pc:spChg chg="del topLvl">
          <ac:chgData name="William Roy" userId="1ddc88ba-5470-4b64-bf34-9c024d39ee84" providerId="ADAL" clId="{29155235-B70D-4F12-9331-497E9E778C15}" dt="2020-03-02T19:19:34.186" v="1896" actId="21"/>
          <ac:spMkLst>
            <pc:docMk/>
            <pc:sldMk cId="3492022451" sldId="271"/>
            <ac:spMk id="7" creationId="{00000000-0000-0000-0000-000000000000}"/>
          </ac:spMkLst>
        </pc:spChg>
        <pc:grpChg chg="del">
          <ac:chgData name="William Roy" userId="1ddc88ba-5470-4b64-bf34-9c024d39ee84" providerId="ADAL" clId="{29155235-B70D-4F12-9331-497E9E778C15}" dt="2020-03-02T19:19:34.186" v="1896" actId="21"/>
          <ac:grpSpMkLst>
            <pc:docMk/>
            <pc:sldMk cId="3492022451" sldId="271"/>
            <ac:grpSpMk id="2" creationId="{00000000-0000-0000-0000-000000000000}"/>
          </ac:grpSpMkLst>
        </pc:grpChg>
        <pc:picChg chg="del topLvl">
          <ac:chgData name="William Roy" userId="1ddc88ba-5470-4b64-bf34-9c024d39ee84" providerId="ADAL" clId="{29155235-B70D-4F12-9331-497E9E778C15}" dt="2020-03-02T19:19:43.441" v="1898" actId="21"/>
          <ac:picMkLst>
            <pc:docMk/>
            <pc:sldMk cId="3492022451" sldId="271"/>
            <ac:picMk id="6" creationId="{00000000-0000-0000-0000-000000000000}"/>
          </ac:picMkLst>
        </pc:picChg>
      </pc:sldChg>
      <pc:sldChg chg="ord">
        <pc:chgData name="William Roy" userId="1ddc88ba-5470-4b64-bf34-9c024d39ee84" providerId="ADAL" clId="{29155235-B70D-4F12-9331-497E9E778C15}" dt="2020-03-02T20:11:30.781" v="3404"/>
        <pc:sldMkLst>
          <pc:docMk/>
          <pc:sldMk cId="3593467406" sldId="274"/>
        </pc:sldMkLst>
      </pc:sldChg>
      <pc:sldChg chg="modSp mod ord modCm modNotesTx">
        <pc:chgData name="William Roy" userId="1ddc88ba-5470-4b64-bf34-9c024d39ee84" providerId="ADAL" clId="{29155235-B70D-4F12-9331-497E9E778C15}" dt="2020-03-10T20:25:31.023" v="11826" actId="20577"/>
        <pc:sldMkLst>
          <pc:docMk/>
          <pc:sldMk cId="1173903888" sldId="275"/>
        </pc:sldMkLst>
        <pc:spChg chg="mod">
          <ac:chgData name="William Roy" userId="1ddc88ba-5470-4b64-bf34-9c024d39ee84" providerId="ADAL" clId="{29155235-B70D-4F12-9331-497E9E778C15}" dt="2020-03-10T15:45:53.618" v="8217" actId="20577"/>
          <ac:spMkLst>
            <pc:docMk/>
            <pc:sldMk cId="1173903888" sldId="275"/>
            <ac:spMk id="3" creationId="{00000000-0000-0000-0000-000000000000}"/>
          </ac:spMkLst>
        </pc:spChg>
      </pc:sldChg>
      <pc:sldChg chg="modNotesTx">
        <pc:chgData name="William Roy" userId="1ddc88ba-5470-4b64-bf34-9c024d39ee84" providerId="ADAL" clId="{29155235-B70D-4F12-9331-497E9E778C15}" dt="2020-03-11T14:11:35.800" v="12204" actId="20577"/>
        <pc:sldMkLst>
          <pc:docMk/>
          <pc:sldMk cId="2680455805" sldId="300"/>
        </pc:sldMkLst>
      </pc:sldChg>
      <pc:sldChg chg="ord modNotesTx">
        <pc:chgData name="William Roy" userId="1ddc88ba-5470-4b64-bf34-9c024d39ee84" providerId="ADAL" clId="{29155235-B70D-4F12-9331-497E9E778C15}" dt="2020-03-10T20:40:31.906" v="11937" actId="5793"/>
        <pc:sldMkLst>
          <pc:docMk/>
          <pc:sldMk cId="1619646310" sldId="302"/>
        </pc:sldMkLst>
      </pc:sldChg>
      <pc:sldChg chg="ord modNotesTx">
        <pc:chgData name="William Roy" userId="1ddc88ba-5470-4b64-bf34-9c024d39ee84" providerId="ADAL" clId="{29155235-B70D-4F12-9331-497E9E778C15}" dt="2020-03-11T14:28:21.933" v="12391" actId="20577"/>
        <pc:sldMkLst>
          <pc:docMk/>
          <pc:sldMk cId="3007649258" sldId="303"/>
        </pc:sldMkLst>
      </pc:sldChg>
      <pc:sldChg chg="addSp delSp modSp mod ord modNotesTx">
        <pc:chgData name="William Roy" userId="1ddc88ba-5470-4b64-bf34-9c024d39ee84" providerId="ADAL" clId="{29155235-B70D-4F12-9331-497E9E778C15}" dt="2020-03-11T14:33:05.235" v="12512" actId="20577"/>
        <pc:sldMkLst>
          <pc:docMk/>
          <pc:sldMk cId="1692114850" sldId="306"/>
        </pc:sldMkLst>
        <pc:spChg chg="mod">
          <ac:chgData name="William Roy" userId="1ddc88ba-5470-4b64-bf34-9c024d39ee84" providerId="ADAL" clId="{29155235-B70D-4F12-9331-497E9E778C15}" dt="2020-03-02T20:20:41.620" v="3617" actId="1076"/>
          <ac:spMkLst>
            <pc:docMk/>
            <pc:sldMk cId="1692114850" sldId="306"/>
            <ac:spMk id="2" creationId="{00000000-0000-0000-0000-000000000000}"/>
          </ac:spMkLst>
        </pc:spChg>
        <pc:spChg chg="del mod">
          <ac:chgData name="William Roy" userId="1ddc88ba-5470-4b64-bf34-9c024d39ee84" providerId="ADAL" clId="{29155235-B70D-4F12-9331-497E9E778C15}" dt="2020-03-02T20:21:28.841" v="3628" actId="478"/>
          <ac:spMkLst>
            <pc:docMk/>
            <pc:sldMk cId="1692114850" sldId="306"/>
            <ac:spMk id="3" creationId="{00000000-0000-0000-0000-000000000000}"/>
          </ac:spMkLst>
        </pc:spChg>
        <pc:spChg chg="add mod">
          <ac:chgData name="William Roy" userId="1ddc88ba-5470-4b64-bf34-9c024d39ee84" providerId="ADAL" clId="{29155235-B70D-4F12-9331-497E9E778C15}" dt="2020-03-02T20:25:41.004" v="3867" actId="20577"/>
          <ac:spMkLst>
            <pc:docMk/>
            <pc:sldMk cId="1692114850" sldId="306"/>
            <ac:spMk id="5" creationId="{9FF18836-E064-4466-992C-111C15FD1C19}"/>
          </ac:spMkLst>
        </pc:spChg>
        <pc:spChg chg="del">
          <ac:chgData name="William Roy" userId="1ddc88ba-5470-4b64-bf34-9c024d39ee84" providerId="ADAL" clId="{29155235-B70D-4F12-9331-497E9E778C15}" dt="2020-03-02T20:19:08.754" v="3442" actId="478"/>
          <ac:spMkLst>
            <pc:docMk/>
            <pc:sldMk cId="1692114850" sldId="306"/>
            <ac:spMk id="7" creationId="{00000000-0000-0000-0000-000000000000}"/>
          </ac:spMkLst>
        </pc:spChg>
        <pc:spChg chg="add del">
          <ac:chgData name="William Roy" userId="1ddc88ba-5470-4b64-bf34-9c024d39ee84" providerId="ADAL" clId="{29155235-B70D-4F12-9331-497E9E778C15}" dt="2020-03-02T20:21:34.668" v="3630" actId="478"/>
          <ac:spMkLst>
            <pc:docMk/>
            <pc:sldMk cId="1692114850" sldId="306"/>
            <ac:spMk id="8" creationId="{7BB79C86-A96F-443F-9AE7-1DE3D6652EB7}"/>
          </ac:spMkLst>
        </pc:spChg>
      </pc:sldChg>
      <pc:sldChg chg="ord modNotesTx">
        <pc:chgData name="William Roy" userId="1ddc88ba-5470-4b64-bf34-9c024d39ee84" providerId="ADAL" clId="{29155235-B70D-4F12-9331-497E9E778C15}" dt="2020-03-10T15:24:35.876" v="7260" actId="20577"/>
        <pc:sldMkLst>
          <pc:docMk/>
          <pc:sldMk cId="2723308158" sldId="307"/>
        </pc:sldMkLst>
      </pc:sldChg>
      <pc:sldChg chg="modSp mod ord">
        <pc:chgData name="William Roy" userId="1ddc88ba-5470-4b64-bf34-9c024d39ee84" providerId="ADAL" clId="{29155235-B70D-4F12-9331-497E9E778C15}" dt="2020-03-05T18:59:37.269" v="4065"/>
        <pc:sldMkLst>
          <pc:docMk/>
          <pc:sldMk cId="2295069284" sldId="308"/>
        </pc:sldMkLst>
        <pc:spChg chg="mod">
          <ac:chgData name="William Roy" userId="1ddc88ba-5470-4b64-bf34-9c024d39ee84" providerId="ADAL" clId="{29155235-B70D-4F12-9331-497E9E778C15}" dt="2020-03-02T20:18:50.114" v="3439" actId="20577"/>
          <ac:spMkLst>
            <pc:docMk/>
            <pc:sldMk cId="2295069284" sldId="308"/>
            <ac:spMk id="2" creationId="{00000000-0000-0000-0000-000000000000}"/>
          </ac:spMkLst>
        </pc:spChg>
      </pc:sldChg>
      <pc:sldChg chg="ord">
        <pc:chgData name="William Roy" userId="1ddc88ba-5470-4b64-bf34-9c024d39ee84" providerId="ADAL" clId="{29155235-B70D-4F12-9331-497E9E778C15}" dt="2020-03-10T15:09:04.927" v="7131" actId="20578"/>
        <pc:sldMkLst>
          <pc:docMk/>
          <pc:sldMk cId="1183818872" sldId="312"/>
        </pc:sldMkLst>
      </pc:sldChg>
      <pc:sldChg chg="modNotesTx">
        <pc:chgData name="William Roy" userId="1ddc88ba-5470-4b64-bf34-9c024d39ee84" providerId="ADAL" clId="{29155235-B70D-4F12-9331-497E9E778C15}" dt="2020-03-11T14:27:00.802" v="12228" actId="20577"/>
        <pc:sldMkLst>
          <pc:docMk/>
          <pc:sldMk cId="1852960464" sldId="320"/>
        </pc:sldMkLst>
      </pc:sldChg>
      <pc:sldChg chg="modSp mod">
        <pc:chgData name="William Roy" userId="1ddc88ba-5470-4b64-bf34-9c024d39ee84" providerId="ADAL" clId="{29155235-B70D-4F12-9331-497E9E778C15}" dt="2020-03-02T17:55:07.306" v="517" actId="20577"/>
        <pc:sldMkLst>
          <pc:docMk/>
          <pc:sldMk cId="2056949764" sldId="321"/>
        </pc:sldMkLst>
        <pc:spChg chg="mod">
          <ac:chgData name="William Roy" userId="1ddc88ba-5470-4b64-bf34-9c024d39ee84" providerId="ADAL" clId="{29155235-B70D-4F12-9331-497E9E778C15}" dt="2020-03-02T17:55:07.306" v="517" actId="20577"/>
          <ac:spMkLst>
            <pc:docMk/>
            <pc:sldMk cId="2056949764" sldId="321"/>
            <ac:spMk id="3" creationId="{5582A0A3-981B-4D97-A92A-73EC42AFE1FB}"/>
          </ac:spMkLst>
        </pc:spChg>
      </pc:sldChg>
      <pc:sldChg chg="modSp mod">
        <pc:chgData name="William Roy" userId="1ddc88ba-5470-4b64-bf34-9c024d39ee84" providerId="ADAL" clId="{29155235-B70D-4F12-9331-497E9E778C15}" dt="2020-03-06T21:48:13.782" v="4744" actId="20577"/>
        <pc:sldMkLst>
          <pc:docMk/>
          <pc:sldMk cId="1582659983" sldId="322"/>
        </pc:sldMkLst>
        <pc:spChg chg="mod">
          <ac:chgData name="William Roy" userId="1ddc88ba-5470-4b64-bf34-9c024d39ee84" providerId="ADAL" clId="{29155235-B70D-4F12-9331-497E9E778C15}" dt="2020-03-02T19:20:44.457" v="1979" actId="20577"/>
          <ac:spMkLst>
            <pc:docMk/>
            <pc:sldMk cId="1582659983" sldId="322"/>
            <ac:spMk id="2" creationId="{1E82C2F0-7502-424A-BDF4-88558D1F861D}"/>
          </ac:spMkLst>
        </pc:spChg>
        <pc:spChg chg="mod">
          <ac:chgData name="William Roy" userId="1ddc88ba-5470-4b64-bf34-9c024d39ee84" providerId="ADAL" clId="{29155235-B70D-4F12-9331-497E9E778C15}" dt="2020-03-06T21:48:13.782" v="4744" actId="20577"/>
          <ac:spMkLst>
            <pc:docMk/>
            <pc:sldMk cId="1582659983" sldId="322"/>
            <ac:spMk id="3" creationId="{5582A0A3-981B-4D97-A92A-73EC42AFE1FB}"/>
          </ac:spMkLst>
        </pc:spChg>
      </pc:sldChg>
      <pc:sldChg chg="addSp modSp mod modNotesTx">
        <pc:chgData name="William Roy" userId="1ddc88ba-5470-4b64-bf34-9c024d39ee84" providerId="ADAL" clId="{29155235-B70D-4F12-9331-497E9E778C15}" dt="2020-03-10T15:19:50.043" v="7162" actId="20577"/>
        <pc:sldMkLst>
          <pc:docMk/>
          <pc:sldMk cId="3104979067" sldId="325"/>
        </pc:sldMkLst>
        <pc:spChg chg="add mod ord">
          <ac:chgData name="William Roy" userId="1ddc88ba-5470-4b64-bf34-9c024d39ee84" providerId="ADAL" clId="{29155235-B70D-4F12-9331-497E9E778C15}" dt="2020-03-02T19:22:42.463" v="2159" actId="1035"/>
          <ac:spMkLst>
            <pc:docMk/>
            <pc:sldMk cId="3104979067" sldId="325"/>
            <ac:spMk id="4" creationId="{5EC878A0-0238-4FCC-A539-84101BD45044}"/>
          </ac:spMkLst>
        </pc:spChg>
        <pc:picChg chg="add mod">
          <ac:chgData name="William Roy" userId="1ddc88ba-5470-4b64-bf34-9c024d39ee84" providerId="ADAL" clId="{29155235-B70D-4F12-9331-497E9E778C15}" dt="2020-03-02T19:22:42.463" v="2159" actId="1035"/>
          <ac:picMkLst>
            <pc:docMk/>
            <pc:sldMk cId="3104979067" sldId="325"/>
            <ac:picMk id="5" creationId="{F9233858-F5EE-4234-BE5B-1141E7F328F0}"/>
          </ac:picMkLst>
        </pc:picChg>
      </pc:sldChg>
      <pc:sldChg chg="modSp mod modNotesTx">
        <pc:chgData name="William Roy" userId="1ddc88ba-5470-4b64-bf34-9c024d39ee84" providerId="ADAL" clId="{29155235-B70D-4F12-9331-497E9E778C15}" dt="2020-03-02T19:21:58.906" v="2116" actId="20577"/>
        <pc:sldMkLst>
          <pc:docMk/>
          <pc:sldMk cId="70519169" sldId="329"/>
        </pc:sldMkLst>
        <pc:spChg chg="mod">
          <ac:chgData name="William Roy" userId="1ddc88ba-5470-4b64-bf34-9c024d39ee84" providerId="ADAL" clId="{29155235-B70D-4F12-9331-497E9E778C15}" dt="2020-03-02T19:20:36.518" v="1963" actId="20577"/>
          <ac:spMkLst>
            <pc:docMk/>
            <pc:sldMk cId="70519169" sldId="329"/>
            <ac:spMk id="2" creationId="{5A5BEB20-7845-4229-92CC-49E63D4414C2}"/>
          </ac:spMkLst>
        </pc:spChg>
      </pc:sldChg>
      <pc:sldChg chg="add modNotesTx">
        <pc:chgData name="William Roy" userId="1ddc88ba-5470-4b64-bf34-9c024d39ee84" providerId="ADAL" clId="{29155235-B70D-4F12-9331-497E9E778C15}" dt="2020-03-10T15:24:24.977" v="7259" actId="20577"/>
        <pc:sldMkLst>
          <pc:docMk/>
          <pc:sldMk cId="4156207851" sldId="330"/>
        </pc:sldMkLst>
      </pc:sldChg>
    </pc:docChg>
  </pc:docChgLst>
  <pc:docChgLst>
    <pc:chgData name="William Roy" userId="S::wr14@queensu.ca::1ddc88ba-5470-4b64-bf34-9c024d39ee84" providerId="AD" clId="Web-{0ACD7293-BC10-DCF0-A9A8-4F3E16B1C363}"/>
    <pc:docChg chg="modSld">
      <pc:chgData name="William Roy" userId="S::wr14@queensu.ca::1ddc88ba-5470-4b64-bf34-9c024d39ee84" providerId="AD" clId="Web-{0ACD7293-BC10-DCF0-A9A8-4F3E16B1C363}" dt="2020-03-09T18:40:16.411" v="11" actId="20577"/>
      <pc:docMkLst>
        <pc:docMk/>
      </pc:docMkLst>
      <pc:sldChg chg="modSp">
        <pc:chgData name="William Roy" userId="S::wr14@queensu.ca::1ddc88ba-5470-4b64-bf34-9c024d39ee84" providerId="AD" clId="Web-{0ACD7293-BC10-DCF0-A9A8-4F3E16B1C363}" dt="2020-03-09T18:40:16.411" v="11" actId="20577"/>
        <pc:sldMkLst>
          <pc:docMk/>
          <pc:sldMk cId="1173903888" sldId="275"/>
        </pc:sldMkLst>
        <pc:spChg chg="mod">
          <ac:chgData name="William Roy" userId="S::wr14@queensu.ca::1ddc88ba-5470-4b64-bf34-9c024d39ee84" providerId="AD" clId="Web-{0ACD7293-BC10-DCF0-A9A8-4F3E16B1C363}" dt="2020-03-09T18:40:16.411" v="11" actId="20577"/>
          <ac:spMkLst>
            <pc:docMk/>
            <pc:sldMk cId="1173903888" sldId="275"/>
            <ac:spMk id="3" creationId="{00000000-0000-0000-0000-000000000000}"/>
          </ac:spMkLst>
        </pc:spChg>
      </pc:sldChg>
    </pc:docChg>
  </pc:docChgLst>
  <pc:docChgLst>
    <pc:chgData name="Alexandra Cooper" userId="S::coopera@queensu.ca::16c791d4-4426-4083-b06b-ac2259d0d18e" providerId="AD" clId="Web-{D7C14D85-EAE7-4E9C-84E9-D682596E88F8}"/>
    <pc:docChg chg="">
      <pc:chgData name="Alexandra Cooper" userId="S::coopera@queensu.ca::16c791d4-4426-4083-b06b-ac2259d0d18e" providerId="AD" clId="Web-{D7C14D85-EAE7-4E9C-84E9-D682596E88F8}" dt="2020-03-09T13:40:57.866" v="0"/>
      <pc:docMkLst>
        <pc:docMk/>
      </pc:docMkLst>
      <pc:sldChg chg="addCm">
        <pc:chgData name="Alexandra Cooper" userId="S::coopera@queensu.ca::16c791d4-4426-4083-b06b-ac2259d0d18e" providerId="AD" clId="Web-{D7C14D85-EAE7-4E9C-84E9-D682596E88F8}" dt="2020-03-09T13:40:57.866" v="0"/>
        <pc:sldMkLst>
          <pc:docMk/>
          <pc:sldMk cId="2970089865" sldId="327"/>
        </pc:sldMkLst>
      </pc:sldChg>
    </pc:docChg>
  </pc:docChgLst>
  <pc:docChgLst>
    <pc:chgData name="William Roy" userId="S::wr14@queensu.ca::1ddc88ba-5470-4b64-bf34-9c024d39ee84" providerId="AD" clId="Web-{417D9348-4A0C-44AF-BB4B-44A45496F4FA}"/>
    <pc:docChg chg="modSld">
      <pc:chgData name="William Roy" userId="S::wr14@queensu.ca::1ddc88ba-5470-4b64-bf34-9c024d39ee84" providerId="AD" clId="Web-{417D9348-4A0C-44AF-BB4B-44A45496F4FA}" dt="2020-03-06T14:37:26.162" v="23" actId="20577"/>
      <pc:docMkLst>
        <pc:docMk/>
      </pc:docMkLst>
      <pc:sldChg chg="modSp">
        <pc:chgData name="William Roy" userId="S::wr14@queensu.ca::1ddc88ba-5470-4b64-bf34-9c024d39ee84" providerId="AD" clId="Web-{417D9348-4A0C-44AF-BB4B-44A45496F4FA}" dt="2020-03-06T14:37:26.162" v="23" actId="20577"/>
        <pc:sldMkLst>
          <pc:docMk/>
          <pc:sldMk cId="1692114850" sldId="306"/>
        </pc:sldMkLst>
        <pc:spChg chg="mod">
          <ac:chgData name="William Roy" userId="S::wr14@queensu.ca::1ddc88ba-5470-4b64-bf34-9c024d39ee84" providerId="AD" clId="Web-{417D9348-4A0C-44AF-BB4B-44A45496F4FA}" dt="2020-03-06T14:37:26.162" v="23" actId="20577"/>
          <ac:spMkLst>
            <pc:docMk/>
            <pc:sldMk cId="1692114850" sldId="306"/>
            <ac:spMk id="5" creationId="{9FF18836-E064-4466-992C-111C15FD1C19}"/>
          </ac:spMkLst>
        </pc:spChg>
      </pc:sldChg>
    </pc:docChg>
  </pc:docChgLst>
  <pc:docChgLst>
    <pc:chgData name="Meghan Goodchild" userId="S::masg@queensu.ca::c2543ed5-c3a4-413c-bb79-25874b6bd250" providerId="AD" clId="Web-{8D7A9D98-DE4A-1463-B52A-21F373277374}"/>
    <pc:docChg chg="">
      <pc:chgData name="Meghan Goodchild" userId="S::masg@queensu.ca::c2543ed5-c3a4-413c-bb79-25874b6bd250" providerId="AD" clId="Web-{8D7A9D98-DE4A-1463-B52A-21F373277374}" dt="2020-03-06T21:23:29.337" v="5"/>
      <pc:docMkLst>
        <pc:docMk/>
      </pc:docMkLst>
      <pc:sldChg chg="addCm">
        <pc:chgData name="Meghan Goodchild" userId="S::masg@queensu.ca::c2543ed5-c3a4-413c-bb79-25874b6bd250" providerId="AD" clId="Web-{8D7A9D98-DE4A-1463-B52A-21F373277374}" dt="2020-03-06T21:12:33.513" v="0"/>
        <pc:sldMkLst>
          <pc:docMk/>
          <pc:sldMk cId="1378677501" sldId="260"/>
        </pc:sldMkLst>
      </pc:sldChg>
      <pc:sldChg chg="addCm">
        <pc:chgData name="Meghan Goodchild" userId="S::masg@queensu.ca::c2543ed5-c3a4-413c-bb79-25874b6bd250" providerId="AD" clId="Web-{8D7A9D98-DE4A-1463-B52A-21F373277374}" dt="2020-03-06T21:13:41.189" v="1"/>
        <pc:sldMkLst>
          <pc:docMk/>
          <pc:sldMk cId="2680455805" sldId="300"/>
        </pc:sldMkLst>
      </pc:sldChg>
      <pc:sldChg chg="addCm">
        <pc:chgData name="Meghan Goodchild" userId="S::masg@queensu.ca::c2543ed5-c3a4-413c-bb79-25874b6bd250" providerId="AD" clId="Web-{8D7A9D98-DE4A-1463-B52A-21F373277374}" dt="2020-03-06T21:23:29.337" v="5"/>
        <pc:sldMkLst>
          <pc:docMk/>
          <pc:sldMk cId="2723308158" sldId="307"/>
        </pc:sldMkLst>
      </pc:sldChg>
      <pc:sldChg chg="addCm">
        <pc:chgData name="Meghan Goodchild" userId="S::masg@queensu.ca::c2543ed5-c3a4-413c-bb79-25874b6bd250" providerId="AD" clId="Web-{8D7A9D98-DE4A-1463-B52A-21F373277374}" dt="2020-03-06T21:21:20.344" v="4"/>
        <pc:sldMkLst>
          <pc:docMk/>
          <pc:sldMk cId="2295069284" sldId="308"/>
        </pc:sldMkLst>
      </pc:sldChg>
      <pc:sldChg chg="addCm">
        <pc:chgData name="Meghan Goodchild" userId="S::masg@queensu.ca::c2543ed5-c3a4-413c-bb79-25874b6bd250" providerId="AD" clId="Web-{8D7A9D98-DE4A-1463-B52A-21F373277374}" dt="2020-03-06T21:14:52.522" v="2"/>
        <pc:sldMkLst>
          <pc:docMk/>
          <pc:sldMk cId="2970089865" sldId="327"/>
        </pc:sldMkLst>
      </pc:sldChg>
      <pc:sldChg chg="addCm">
        <pc:chgData name="Meghan Goodchild" userId="S::masg@queensu.ca::c2543ed5-c3a4-413c-bb79-25874b6bd250" providerId="AD" clId="Web-{8D7A9D98-DE4A-1463-B52A-21F373277374}" dt="2020-03-06T21:16:51.858" v="3"/>
        <pc:sldMkLst>
          <pc:docMk/>
          <pc:sldMk cId="2112126299" sldId="331"/>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3" dt="2020-03-09T13:44:59.306" idx="13">
    <p:pos x="7080" y="1005"/>
    <p:text>[@William Roy] the series is for faculty. Do you have another example or can you alter this slightly to reflect that target audience?</p:text>
    <p:extLst>
      <p:ext uri="{C676402C-5697-4E1C-873F-D02D1690AC5C}">
        <p15:threadingInfo xmlns:p15="http://schemas.microsoft.com/office/powerpoint/2012/main" timeZoneBias="240"/>
      </p:ext>
    </p:extLst>
  </p:cm>
  <p:cm authorId="6" dt="2020-03-09T10:58:08.559" idx="2">
    <p:pos x="7080" y="1141"/>
    <p:text>I'm thinking this could still be of interest and relevance to faculty, because of their role as supervisors, putting them in a good place to advise PhD's of their options for due dilligence. But I'll see if there's any other examples that could work.
</p:text>
    <p:extLst>
      <p:ext uri="{C676402C-5697-4E1C-873F-D02D1690AC5C}">
        <p15:threadingInfo xmlns:p15="http://schemas.microsoft.com/office/powerpoint/2012/main" timeZoneBias="420">
          <p15:parentCm authorId="3" idx="13"/>
        </p15:threadingInfo>
      </p:ext>
    </p:extLst>
  </p:cm>
  <p:cm authorId="3" dt="2020-03-09T16:10:52.100" idx="19">
    <p:pos x="7080" y="1277"/>
    <p:text>roger that!</p:text>
    <p:extLst>
      <p:ext uri="{C676402C-5697-4E1C-873F-D02D1690AC5C}">
        <p15:threadingInfo xmlns:p15="http://schemas.microsoft.com/office/powerpoint/2012/main" timeZoneBias="240">
          <p15:parentCm authorId="3" idx="13"/>
        </p15:threadingInfo>
      </p:ext>
    </p:extLst>
  </p:cm>
  <p:cm authorId="3" dt="2020-03-11T09:25:11.043" idx="22">
    <p:pos x="10" y="10"/>
    <p:text>[@William Roy] I think you could increase the font size on your quotes slides and also remove the bullets from this slide. This will give us a more consistent look across the quote slides.</p:text>
    <p:extLst>
      <p:ext uri="{C676402C-5697-4E1C-873F-D02D1690AC5C}">
        <p15:threadingInfo xmlns:p15="http://schemas.microsoft.com/office/powerpoint/2012/main" timeZoneBias="240"/>
      </p:ext>
    </p:extLst>
  </p:cm>
  <p:cm authorId="6" dt="2020-03-11T06:29:37.007" idx="5">
    <p:pos x="10" y="146"/>
    <p:text>sounds good, just switched them.
</p:text>
    <p:extLst>
      <p:ext uri="{C676402C-5697-4E1C-873F-D02D1690AC5C}">
        <p15:threadingInfo xmlns:p15="http://schemas.microsoft.com/office/powerpoint/2012/main" timeZoneBias="420">
          <p15:parentCm authorId="3" idx="22"/>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0-03-06T16:05:49.587" idx="6">
    <p:pos x="6669" y="1008"/>
    <p:text>[@Meghan Goodchild] is this a "safe" statement to make?</p:text>
    <p:extLst>
      <p:ext uri="{C676402C-5697-4E1C-873F-D02D1690AC5C}">
        <p15:threadingInfo xmlns:p15="http://schemas.microsoft.com/office/powerpoint/2012/main" timeZoneBias="300"/>
      </p:ext>
    </p:extLst>
  </p:cm>
  <p:cm authorId="4" dt="2020-03-06T13:16:51.858" idx="4">
    <p:pos x="6669" y="1144"/>
    <p:text>Yes, I think the phased approach is correct. I'm not sure about the details around encouraged/required yet. You might want to mention this verbally or include an asterisk
</p:text>
    <p:extLst>
      <p:ext uri="{C676402C-5697-4E1C-873F-D02D1690AC5C}">
        <p15:threadingInfo xmlns:p15="http://schemas.microsoft.com/office/powerpoint/2012/main" timeZoneBias="480">
          <p15:parentCm authorId="3" idx="6"/>
        </p15:threadingInfo>
      </p:ext>
    </p:extLst>
  </p:cm>
  <p:cm authorId="5" dt="2020-03-09T06:34:39.862" idx="6">
    <p:pos x="6669" y="1104"/>
    <p:text>or maybe "Anticipated requirements and recommendations"
</p:text>
    <p:extLst>
      <p:ext uri="{C676402C-5697-4E1C-873F-D02D1690AC5C}">
        <p15:threadingInfo xmlns:p15="http://schemas.microsoft.com/office/powerpoint/2012/main" timeZoneBias="420">
          <p15:parentCm authorId="3" idx="6"/>
        </p15:threadingInfo>
      </p:ext>
    </p:extLst>
  </p:cm>
  <p:cm authorId="3" dt="2020-03-09T13:40:47.074" idx="12">
    <p:pos x="6669" y="1280"/>
    <p:text>Thanks for your suggestions. I'll go with "anticipated requirements..." and be sure to stress we won't know for certain until the policy is released.</p:text>
    <p:extLst>
      <p:ext uri="{C676402C-5697-4E1C-873F-D02D1690AC5C}">
        <p15:threadingInfo xmlns:p15="http://schemas.microsoft.com/office/powerpoint/2012/main" timeZoneBias="240">
          <p15:parentCm authorId="3" idx="6"/>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4" dt="2020-03-09T07:38:38.772" idx="8">
    <p:pos x="10" y="10"/>
    <p:text>I would suggest adding "and much more" and perhaps linking to documentation around dataverse - maybe the SP splash page?</p:text>
    <p:extLst>
      <p:ext uri="{C676402C-5697-4E1C-873F-D02D1690AC5C}">
        <p15:threadingInfo xmlns:p15="http://schemas.microsoft.com/office/powerpoint/2012/main" timeZoneBias="420"/>
      </p:ext>
    </p:extLst>
  </p:cm>
  <p:cm authorId="5" dt="2020-03-10T06:09:41.364" idx="9">
    <p:pos x="106" y="106"/>
    <p:text>font needs to be bigger not only for consistency but so it can be read</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EAA317D9-216A-4AA6-A5A8-7FD30ADB51E4}" type="datetimeFigureOut">
              <a:rPr lang="en-CA" smtClean="0"/>
              <a:t>2020-03-18</a:t>
            </a:fld>
            <a:endParaRPr lang="en-CA"/>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CA"/>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1A2B19F4-9974-46CC-A36B-1A1D15D6C4A9}" type="slidenum">
              <a:rPr lang="en-CA" smtClean="0"/>
              <a:t>‹#›</a:t>
            </a:fld>
            <a:endParaRPr lang="en-CA"/>
          </a:p>
        </p:txBody>
      </p:sp>
    </p:spTree>
    <p:extLst>
      <p:ext uri="{BB962C8B-B14F-4D97-AF65-F5344CB8AC3E}">
        <p14:creationId xmlns:p14="http://schemas.microsoft.com/office/powerpoint/2010/main" val="1061563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DC79B80-9B07-884C-844C-5325CEF51645}" type="datetimeFigureOut">
              <a:rPr lang="en-US" smtClean="0"/>
              <a:t>3/18/2020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360B9FD-0192-1646-84FF-BCC92645C433}" type="slidenum">
              <a:rPr lang="en-US" smtClean="0"/>
              <a:t>‹#›</a:t>
            </a:fld>
            <a:endParaRPr lang="en-US"/>
          </a:p>
        </p:txBody>
      </p:sp>
    </p:spTree>
    <p:extLst>
      <p:ext uri="{BB962C8B-B14F-4D97-AF65-F5344CB8AC3E}">
        <p14:creationId xmlns:p14="http://schemas.microsoft.com/office/powerpoint/2010/main" val="1010362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cience.gc.ca/eic/site/063.nsf/eng/h_97905.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science.gc.ca/eic/site/063.nsf/eng/h_97610.html"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600" b="0" i="0" kern="1200" dirty="0">
                <a:solidFill>
                  <a:schemeClr val="tx1"/>
                </a:solidFill>
                <a:effectLst/>
                <a:latin typeface="+mn-lt"/>
                <a:ea typeface="+mn-ea"/>
                <a:cs typeface="+mn-cs"/>
              </a:rPr>
              <a:t>The Resources for Research at Queen’s (R4R@Q) series is a monthly, brown bag lunchtime series meant to connect Queen’s researchers with the resources and people that can help chart a course for research success.</a:t>
            </a:r>
          </a:p>
          <a:p>
            <a:pPr fontAlgn="base"/>
            <a:r>
              <a:rPr lang="en-US" sz="1600" b="0" i="0" kern="1200" dirty="0">
                <a:solidFill>
                  <a:schemeClr val="tx1"/>
                </a:solidFill>
                <a:effectLst/>
                <a:latin typeface="+mn-lt"/>
                <a:ea typeface="+mn-ea"/>
                <a:cs typeface="+mn-cs"/>
              </a:rPr>
              <a:t>Now in its second season, the series is led by University Research Services in collaboration with the Library, Office of Partnerships and Innovation, ITS, Office of the Vice-Principal (Research), the Centre for Advanced Computing, and University Relations. The partnership demonstrates the variety of units and departments across campus that have a critical role to play in the research trajectory – from idea inception to commercialization.</a:t>
            </a:r>
          </a:p>
          <a:p>
            <a:endParaRPr lang="en-CA"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"To begin, let us acknowledge that Queen’s is situated on traditional Anishinaabe and Haudenosaunee territory. We are grateful to be able to be live, learn and play on these lands.“</a:t>
            </a:r>
          </a:p>
          <a:p>
            <a:endParaRPr lang="en-CA" dirty="0"/>
          </a:p>
          <a:p>
            <a:endParaRPr lang="en-CA" dirty="0"/>
          </a:p>
        </p:txBody>
      </p:sp>
      <p:sp>
        <p:nvSpPr>
          <p:cNvPr id="4" name="Slide Number Placeholder 3"/>
          <p:cNvSpPr>
            <a:spLocks noGrp="1"/>
          </p:cNvSpPr>
          <p:nvPr>
            <p:ph type="sldNum" sz="quarter" idx="5"/>
          </p:nvPr>
        </p:nvSpPr>
        <p:spPr/>
        <p:txBody>
          <a:bodyPr/>
          <a:lstStyle/>
          <a:p>
            <a:fld id="{C360B9FD-0192-1646-84FF-BCC92645C433}" type="slidenum">
              <a:rPr lang="en-US" smtClean="0"/>
              <a:t>1</a:t>
            </a:fld>
            <a:endParaRPr lang="en-US"/>
          </a:p>
        </p:txBody>
      </p:sp>
    </p:spTree>
    <p:extLst>
      <p:ext uri="{BB962C8B-B14F-4D97-AF65-F5344CB8AC3E}">
        <p14:creationId xmlns:p14="http://schemas.microsoft.com/office/powerpoint/2010/main" val="2001686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worthwhile</a:t>
            </a:r>
            <a:r>
              <a:rPr lang="en-US" baseline="0"/>
              <a:t> to have a formalized, working definition.</a:t>
            </a:r>
            <a:endParaRPr lang="en-US"/>
          </a:p>
          <a:p>
            <a:endParaRPr lang="en-US"/>
          </a:p>
          <a:p>
            <a:r>
              <a:rPr lang="en-US"/>
              <a:t>RDM refers to the processes applied throughout the lifecycle of a research project to guide the collection, documentation, storage, sharing, and preservation of research data. </a:t>
            </a:r>
          </a:p>
          <a:p>
            <a:endParaRPr lang="en-US"/>
          </a:p>
          <a:p>
            <a:r>
              <a:rPr lang="en-US"/>
              <a:t>(point</a:t>
            </a:r>
            <a:r>
              <a:rPr lang="en-US" baseline="0"/>
              <a:t> out the different activities in blue bubbles)</a:t>
            </a:r>
            <a:endParaRPr lang="en-US"/>
          </a:p>
          <a:p>
            <a:endParaRPr lang="en-US"/>
          </a:p>
          <a:p>
            <a:r>
              <a:rPr lang="en-US"/>
              <a:t>Ensuring data is complete, understandable, and secure</a:t>
            </a:r>
            <a:r>
              <a:rPr lang="en-US" baseline="0"/>
              <a:t> throughout all activities helps maximize the potential for sharing, archiving and reuse at the end of a project.</a:t>
            </a:r>
            <a:endParaRPr lang="en-US" baseline="0" dirty="0"/>
          </a:p>
          <a:p>
            <a:endParaRPr lang="en-US" baseline="0" dirty="0"/>
          </a:p>
          <a:p>
            <a:r>
              <a:rPr lang="en-US" baseline="0" dirty="0"/>
              <a:t>And now Courtney is going to </a:t>
            </a:r>
            <a:r>
              <a:rPr lang="en-US" baseline="0"/>
              <a:t>talk further about </a:t>
            </a:r>
            <a:r>
              <a:rPr lang="en-US" baseline="0" dirty="0"/>
              <a:t>some of the benefits of RDM, and is going to talk about how we’re seeing this concept </a:t>
            </a:r>
            <a:r>
              <a:rPr lang="en-US" baseline="0"/>
              <a:t>be unrolled</a:t>
            </a:r>
            <a:r>
              <a:rPr lang="en-US" baseline="0" dirty="0"/>
              <a:t> in Canada</a:t>
            </a:r>
            <a:endParaRPr lang="en-US"/>
          </a:p>
        </p:txBody>
      </p:sp>
    </p:spTree>
    <p:extLst>
      <p:ext uri="{BB962C8B-B14F-4D97-AF65-F5344CB8AC3E}">
        <p14:creationId xmlns:p14="http://schemas.microsoft.com/office/powerpoint/2010/main" val="3975292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proactively managing your research data:</a:t>
            </a:r>
            <a:endParaRPr lang="en-US" baseline="0" dirty="0"/>
          </a:p>
          <a:p>
            <a:endParaRPr lang="en-US" baseline="0" dirty="0"/>
          </a:p>
          <a:p>
            <a:pPr marL="0" marR="0" lvl="0" indent="0" algn="l" defTabSz="933237" rtl="0" eaLnBrk="1" fontAlgn="auto" latinLnBrk="0" hangingPunct="1">
              <a:lnSpc>
                <a:spcPct val="100000"/>
              </a:lnSpc>
              <a:spcBef>
                <a:spcPts val="0"/>
              </a:spcBef>
              <a:spcAft>
                <a:spcPts val="0"/>
              </a:spcAft>
              <a:buClrTx/>
              <a:buSzTx/>
              <a:buFontTx/>
              <a:buNone/>
              <a:tabLst/>
              <a:defRPr/>
            </a:pPr>
            <a:r>
              <a:rPr lang="en-US" sz="1200" dirty="0">
                <a:latin typeface="Calibri (Body)"/>
              </a:rPr>
              <a:t>Increase the impact of your research by making it more</a:t>
            </a:r>
            <a:r>
              <a:rPr lang="en-US" baseline="0" dirty="0"/>
              <a:t> visible and more citable</a:t>
            </a:r>
          </a:p>
          <a:p>
            <a:pPr defTabSz="933237">
              <a:defRPr/>
            </a:pPr>
            <a:endParaRPr lang="en-US" baseline="0" dirty="0"/>
          </a:p>
          <a:p>
            <a:pPr defTabSz="933237">
              <a:defRPr/>
            </a:pPr>
            <a:r>
              <a:rPr lang="en-US" dirty="0"/>
              <a:t>Work efficiently by documenting your data throughout its life cycle will saves time and ensure that you and others will be able to understand and use your data in the future. It helps</a:t>
            </a:r>
            <a:r>
              <a:rPr lang="en-US" baseline="0" dirty="0"/>
              <a:t> you to gain an awareness of the costs, benefits and challenges associated with sharing your research data.</a:t>
            </a:r>
          </a:p>
          <a:p>
            <a:endParaRPr lang="en-US" dirty="0"/>
          </a:p>
          <a:p>
            <a:r>
              <a:rPr lang="en-US" dirty="0"/>
              <a:t>Long term preservation</a:t>
            </a:r>
            <a:r>
              <a:rPr lang="en-US" baseline="0" dirty="0"/>
              <a:t>: you want to ensure that your data is intact and accessible for others to examine, verify, or reproduce your study</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Body)"/>
                <a:ea typeface="Times New Roman" panose="02020603050405020304" pitchFamily="18" charset="0"/>
              </a:rPr>
              <a:t>Comply with ethics and privacy policies: </a:t>
            </a:r>
            <a:r>
              <a:rPr lang="en-US" baseline="0" dirty="0"/>
              <a:t>RDM helps you outline and document steps that keep you in line with legal and ethical obligations– whether that pertains to consent agreements, ethical treatment of human subjects, or federal and provincial legislation on privacy</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To meet grant requirements by showing funders that you are committed to maximizing the value of your research data. This can help you to create a more competitive and attractive application package.</a:t>
            </a:r>
          </a:p>
          <a:p>
            <a:endParaRPr lang="en-US" baseline="0" dirty="0"/>
          </a:p>
        </p:txBody>
      </p:sp>
    </p:spTree>
    <p:extLst>
      <p:ext uri="{BB962C8B-B14F-4D97-AF65-F5344CB8AC3E}">
        <p14:creationId xmlns:p14="http://schemas.microsoft.com/office/powerpoint/2010/main" val="1315236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Speaking of grant and funder requirements the Tri-agency released a draft RDM policy for public consultation in 2018.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It is based on the principle </a:t>
            </a:r>
            <a:r>
              <a:rPr lang="en-US" sz="1200" dirty="0"/>
              <a:t>that research data collected with the use of public funds should be responsibly managed and, where appropriate, available for reuse by others.”</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It applies to institutions and to grant recipients administering tri-agency funds by setting out these requirements and recommendations.</a:t>
            </a:r>
            <a:endParaRPr lang="en-CA"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dirty="0">
                <a:solidFill>
                  <a:schemeClr val="tx1"/>
                </a:solidFill>
                <a:effectLst/>
                <a:latin typeface="+mn-lt"/>
                <a:ea typeface="+mn-ea"/>
                <a:cs typeface="+mn-cs"/>
              </a:rPr>
              <a:t>Principle and rationale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Overall, the agencies found that there is broad support for the underlying principle of the policy: that research data collected with the use of public funds should be responsibly managed and, where appropriate, available for reuse by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hlinkClick r:id="rId3"/>
              </a:rPr>
              <a:t>https://www.science.gc.ca/eic/site/063.nsf/eng/h_97905.html</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Draft Tri-A policy</a:t>
            </a:r>
          </a:p>
          <a:p>
            <a:r>
              <a:rPr lang="en-US" sz="1200" b="1" i="0" kern="1200" dirty="0">
                <a:solidFill>
                  <a:schemeClr val="tx1"/>
                </a:solidFill>
                <a:effectLst/>
                <a:latin typeface="+mn-lt"/>
                <a:ea typeface="+mn-ea"/>
                <a:cs typeface="+mn-cs"/>
              </a:rPr>
              <a:t>2. Policy Objective</a:t>
            </a:r>
          </a:p>
          <a:p>
            <a:r>
              <a:rPr lang="en-US" sz="1200" b="0" i="0" kern="1200" dirty="0">
                <a:solidFill>
                  <a:schemeClr val="tx1"/>
                </a:solidFill>
                <a:effectLst/>
                <a:latin typeface="+mn-lt"/>
                <a:ea typeface="+mn-ea"/>
                <a:cs typeface="+mn-cs"/>
              </a:rPr>
              <a:t>The objective of this policy is to support Canadian research excellence by promoting sound data management and data stewardship practices.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hlinkClick r:id="rId4"/>
              </a:rPr>
              <a:t>https://www.science.gc.ca/eic/site/063.nsf/eng/h_97610.html</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endParaRPr lang="en-CA" dirty="0"/>
          </a:p>
          <a:p>
            <a:endParaRPr lang="en-CA" dirty="0"/>
          </a:p>
        </p:txBody>
      </p:sp>
    </p:spTree>
    <p:extLst>
      <p:ext uri="{BB962C8B-B14F-4D97-AF65-F5344CB8AC3E}">
        <p14:creationId xmlns:p14="http://schemas.microsoft.com/office/powerpoint/2010/main" val="526388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Queen’s has been engaged with draft policy since it’s release.</a:t>
            </a:r>
          </a:p>
          <a:p>
            <a:endParaRPr lang="en-CA" dirty="0"/>
          </a:p>
          <a:p>
            <a:r>
              <a:rPr lang="en-CA" dirty="0"/>
              <a:t>During the Summer of 2018 a response to the draft policy was coordinated and submitted by the library, ITS and the OVPR with input sought from the research community. The response included a summary of actions to be taken and services that Queen’s offers to meet the policy’s recommendations and requirements.</a:t>
            </a:r>
          </a:p>
          <a:p>
            <a:endParaRPr lang="en-CA" dirty="0"/>
          </a:p>
          <a:p>
            <a:r>
              <a:rPr lang="en-CA" dirty="0"/>
              <a:t>You can read the public consultation summary on the Tri-Agency’s website.</a:t>
            </a:r>
          </a:p>
          <a:p>
            <a:endParaRPr lang="en-CA" dirty="0"/>
          </a:p>
          <a:p>
            <a:r>
              <a:rPr lang="en-CA" dirty="0"/>
              <a:t>We’re anticipating that the policy will be released this Spring 2020.</a:t>
            </a:r>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fld id="{C360B9FD-0192-1646-84FF-BCC92645C433}" type="slidenum">
              <a:rPr lang="en-US" smtClean="0"/>
              <a:t>13</a:t>
            </a:fld>
            <a:endParaRPr lang="en-US"/>
          </a:p>
        </p:txBody>
      </p:sp>
    </p:spTree>
    <p:extLst>
      <p:ext uri="{BB962C8B-B14F-4D97-AF65-F5344CB8AC3E}">
        <p14:creationId xmlns:p14="http://schemas.microsoft.com/office/powerpoint/2010/main" val="1825001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According to the public consultation summary we can anticipate that many elements of the draft recommendations and requirements will be included in the finalized policy.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 can also anticipate that the elements of the policy will be phased in over several years.</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1" dirty="0"/>
              <a:t>We won’t know the exact details of the policy until it’s released</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activities and services we’ll talk about today will help you to navigate and meet the anticipated DMP recommendation and Data Deposit requirement.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__________________________________________________________________________</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IMPLEMENTATION TIMELINE: According to the Public Consultation there was broad agreement that the policy should be phased in over several years.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INSTITUTIONAL STRATEGY: Section 3.1 of the draft policy requires each institution administering tri-agency funds to create an institutional RDM strategy. Many submissions, especially from research institutions, commented on this requirement.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DATA MANAGEMENT PLANS: Section 3.2 of the draft policy encourages researchers to create DMPs. It states that, for specific funding opportunities, the agencies may require DMPs to be submitted to the appropriate agency at time of application. In these cases, the DMPs may be considered in the adjudication process.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DATA DEPOSIT: Section 3.3 of the draft policy requires grant recipients to deposit data and other research outputs into a recognized digital repository. Specifically, it requires deposit of digital research data, metadata and code that directly supported the research conclusions in journal articles, pre-prints and other research outputs that arise from agency-supported research.</a:t>
            </a:r>
          </a:p>
          <a:p>
            <a:endParaRPr lang="en-CA" dirty="0"/>
          </a:p>
        </p:txBody>
      </p:sp>
      <p:sp>
        <p:nvSpPr>
          <p:cNvPr id="4" name="Slide Number Placeholder 3"/>
          <p:cNvSpPr>
            <a:spLocks noGrp="1"/>
          </p:cNvSpPr>
          <p:nvPr>
            <p:ph type="sldNum" sz="quarter" idx="5"/>
          </p:nvPr>
        </p:nvSpPr>
        <p:spPr/>
        <p:txBody>
          <a:bodyPr/>
          <a:lstStyle/>
          <a:p>
            <a:fld id="{C360B9FD-0192-1646-84FF-BCC92645C433}" type="slidenum">
              <a:rPr lang="en-US" smtClean="0"/>
              <a:t>14</a:t>
            </a:fld>
            <a:endParaRPr lang="en-US"/>
          </a:p>
        </p:txBody>
      </p:sp>
    </p:spTree>
    <p:extLst>
      <p:ext uri="{BB962C8B-B14F-4D97-AF65-F5344CB8AC3E}">
        <p14:creationId xmlns:p14="http://schemas.microsoft.com/office/powerpoint/2010/main" val="3103963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 help get a sense of the how to meet the policy’s recommendations and requirements we’ll turn to our first activity.</a:t>
            </a:r>
          </a:p>
          <a:p>
            <a:endParaRPr lang="en-CA" dirty="0"/>
          </a:p>
        </p:txBody>
      </p:sp>
      <p:sp>
        <p:nvSpPr>
          <p:cNvPr id="4" name="Slide Number Placeholder 3"/>
          <p:cNvSpPr>
            <a:spLocks noGrp="1"/>
          </p:cNvSpPr>
          <p:nvPr>
            <p:ph type="sldNum" sz="quarter" idx="5"/>
          </p:nvPr>
        </p:nvSpPr>
        <p:spPr/>
        <p:txBody>
          <a:bodyPr/>
          <a:lstStyle/>
          <a:p>
            <a:fld id="{C360B9FD-0192-1646-84FF-BCC92645C433}" type="slidenum">
              <a:rPr lang="en-US" smtClean="0"/>
              <a:t>15</a:t>
            </a:fld>
            <a:endParaRPr lang="en-US"/>
          </a:p>
        </p:txBody>
      </p:sp>
    </p:spTree>
    <p:extLst>
      <p:ext uri="{BB962C8B-B14F-4D97-AF65-F5344CB8AC3E}">
        <p14:creationId xmlns:p14="http://schemas.microsoft.com/office/powerpoint/2010/main" val="2547287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 minute to explain the scenario</a:t>
            </a:r>
          </a:p>
          <a:p>
            <a:r>
              <a:rPr lang="en-CA" dirty="0"/>
              <a:t>5-6 minutes to read and discuss</a:t>
            </a:r>
          </a:p>
          <a:p>
            <a:r>
              <a:rPr lang="en-CA" dirty="0"/>
              <a:t>3 minutes for feedback</a:t>
            </a:r>
          </a:p>
          <a:p>
            <a:endParaRPr lang="en-CA" dirty="0"/>
          </a:p>
          <a:p>
            <a:r>
              <a:rPr lang="en-CA" dirty="0"/>
              <a:t>In groups of X</a:t>
            </a:r>
          </a:p>
          <a:p>
            <a:endParaRPr lang="en-CA" dirty="0"/>
          </a:p>
          <a:p>
            <a:r>
              <a:rPr lang="en-CA" dirty="0"/>
              <a:t>This scenario presents you with an unexpected event that could have a devastating impact on your research.</a:t>
            </a:r>
          </a:p>
          <a:p>
            <a:endParaRPr lang="en-CA" dirty="0"/>
          </a:p>
          <a:p>
            <a:r>
              <a:rPr lang="en-CA" dirty="0"/>
              <a:t>You can avoid or at least mitigate the impact of a disaster by doing some planning prior to beginning your research and collecting your data.</a:t>
            </a:r>
          </a:p>
        </p:txBody>
      </p:sp>
      <p:sp>
        <p:nvSpPr>
          <p:cNvPr id="4" name="Slide Number Placeholder 3"/>
          <p:cNvSpPr>
            <a:spLocks noGrp="1"/>
          </p:cNvSpPr>
          <p:nvPr>
            <p:ph type="sldNum" sz="quarter" idx="5"/>
          </p:nvPr>
        </p:nvSpPr>
        <p:spPr/>
        <p:txBody>
          <a:bodyPr/>
          <a:lstStyle/>
          <a:p>
            <a:fld id="{C360B9FD-0192-1646-84FF-BCC92645C433}" type="slidenum">
              <a:rPr lang="en-US" smtClean="0"/>
              <a:t>16</a:t>
            </a:fld>
            <a:endParaRPr lang="en-US"/>
          </a:p>
        </p:txBody>
      </p:sp>
    </p:spTree>
    <p:extLst>
      <p:ext uri="{BB962C8B-B14F-4D97-AF65-F5344CB8AC3E}">
        <p14:creationId xmlns:p14="http://schemas.microsoft.com/office/powerpoint/2010/main" val="1680736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The activity demonstrated how having a plan can help to avoid or mitigate a data disaster.</a:t>
            </a:r>
          </a:p>
          <a:p>
            <a:endParaRPr lang="en-CA"/>
          </a:p>
          <a:p>
            <a:endParaRPr lang="en-CA"/>
          </a:p>
        </p:txBody>
      </p:sp>
      <p:sp>
        <p:nvSpPr>
          <p:cNvPr id="4" name="Slide Number Placeholder 3"/>
          <p:cNvSpPr>
            <a:spLocks noGrp="1"/>
          </p:cNvSpPr>
          <p:nvPr>
            <p:ph type="sldNum" sz="quarter" idx="5"/>
          </p:nvPr>
        </p:nvSpPr>
        <p:spPr/>
        <p:txBody>
          <a:bodyPr/>
          <a:lstStyle/>
          <a:p>
            <a:fld id="{C360B9FD-0192-1646-84FF-BCC92645C433}" type="slidenum">
              <a:rPr lang="en-US" smtClean="0"/>
              <a:t>17</a:t>
            </a:fld>
            <a:endParaRPr lang="en-US"/>
          </a:p>
        </p:txBody>
      </p:sp>
    </p:spTree>
    <p:extLst>
      <p:ext uri="{BB962C8B-B14F-4D97-AF65-F5344CB8AC3E}">
        <p14:creationId xmlns:p14="http://schemas.microsoft.com/office/powerpoint/2010/main" val="1772479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In Canada we are fortunate to have the Portage network to help us plan. Portage provides a community of practice, and leverages a network of expertise that consists of professionals and stakeholders working in RDM across the country.</a:t>
            </a:r>
          </a:p>
          <a:p>
            <a:endParaRPr lang="en-CA" baseline="0" dirty="0"/>
          </a:p>
          <a:p>
            <a:r>
              <a:rPr lang="en-CA" baseline="0" dirty="0"/>
              <a:t>It develops best practices and creates free resources, training and tools for researchers working with data i</a:t>
            </a:r>
            <a:r>
              <a:rPr lang="en-CA" dirty="0"/>
              <a:t>ncluding brief </a:t>
            </a:r>
            <a:r>
              <a:rPr lang="en-CA" baseline="0" dirty="0"/>
              <a:t>guides and primer documents to get you started.</a:t>
            </a:r>
          </a:p>
          <a:p>
            <a:endParaRPr lang="en-CA" baseline="0" dirty="0"/>
          </a:p>
          <a:p>
            <a:r>
              <a:rPr lang="en-CA" baseline="0" dirty="0"/>
              <a:t>They offer quick introductions to RDM topics that provide easy, transferable tips for managing your data.</a:t>
            </a:r>
          </a:p>
        </p:txBody>
      </p:sp>
    </p:spTree>
    <p:extLst>
      <p:ext uri="{BB962C8B-B14F-4D97-AF65-F5344CB8AC3E}">
        <p14:creationId xmlns:p14="http://schemas.microsoft.com/office/powerpoint/2010/main" val="936976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They also provides the DMP</a:t>
            </a:r>
            <a:r>
              <a:rPr lang="en-CA" baseline="0" dirty="0"/>
              <a:t> Assistant, a free tool for writing data management plans.</a:t>
            </a:r>
          </a:p>
          <a:p>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You login, select a template and begin answering guided questions about your data.</a:t>
            </a:r>
          </a:p>
          <a:p>
            <a:endParaRPr lang="en-CA" baseline="0" dirty="0"/>
          </a:p>
          <a:p>
            <a:r>
              <a:rPr lang="en-CA" baseline="0" dirty="0"/>
              <a:t>At the end you get a living document that you can draft, iterate, share and revisit at any time.</a:t>
            </a:r>
          </a:p>
          <a:p>
            <a:endParaRPr lang="en-CA" baseline="0" dirty="0"/>
          </a:p>
          <a:p>
            <a:r>
              <a:rPr lang="en-CA" baseline="0" dirty="0"/>
              <a:t>And sections of your DMP can be used in your ethics and grant applications.</a:t>
            </a:r>
            <a:endParaRPr lang="en-CA" dirty="0"/>
          </a:p>
        </p:txBody>
      </p:sp>
    </p:spTree>
    <p:extLst>
      <p:ext uri="{BB962C8B-B14F-4D97-AF65-F5344CB8AC3E}">
        <p14:creationId xmlns:p14="http://schemas.microsoft.com/office/powerpoint/2010/main" val="4122218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Welcome to the library</a:t>
            </a:r>
          </a:p>
        </p:txBody>
      </p:sp>
      <p:sp>
        <p:nvSpPr>
          <p:cNvPr id="4" name="Slide Number Placeholder 3"/>
          <p:cNvSpPr>
            <a:spLocks noGrp="1"/>
          </p:cNvSpPr>
          <p:nvPr>
            <p:ph type="sldNum" sz="quarter" idx="10"/>
          </p:nvPr>
        </p:nvSpPr>
        <p:spPr/>
        <p:txBody>
          <a:bodyPr/>
          <a:lstStyle/>
          <a:p>
            <a:fld id="{C360B9FD-0192-1646-84FF-BCC92645C433}" type="slidenum">
              <a:rPr lang="en-US" smtClean="0"/>
              <a:t>2</a:t>
            </a:fld>
            <a:endParaRPr lang="en-US"/>
          </a:p>
        </p:txBody>
      </p:sp>
    </p:spTree>
    <p:extLst>
      <p:ext uri="{BB962C8B-B14F-4D97-AF65-F5344CB8AC3E}">
        <p14:creationId xmlns:p14="http://schemas.microsoft.com/office/powerpoint/2010/main" val="762270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r>
              <a:rPr lang="en-CA" dirty="0"/>
              <a:t>Those questions are broken into 7 categories, 21 questions in total.</a:t>
            </a:r>
          </a:p>
          <a:p>
            <a:endParaRPr lang="en-CA" dirty="0"/>
          </a:p>
          <a:p>
            <a:r>
              <a:rPr lang="en-US" altLang="en-US" dirty="0"/>
              <a:t>It’s important to note that not all questions will apply to all research projects. </a:t>
            </a:r>
          </a:p>
          <a:p>
            <a:endParaRPr lang="en-US" altLang="en-US" dirty="0"/>
          </a:p>
          <a:p>
            <a:r>
              <a:rPr lang="en-US" altLang="en-US" dirty="0"/>
              <a:t>You can answer the questions relevant to your work and revisit the tool throughout your research to review, update or complete your responses.</a:t>
            </a:r>
          </a:p>
          <a:p>
            <a:endParaRPr lang="en-CA" dirty="0"/>
          </a:p>
          <a:p>
            <a:r>
              <a:rPr lang="en-CA" dirty="0"/>
              <a:t>______________________________________________________________________</a:t>
            </a:r>
          </a:p>
          <a:p>
            <a:endParaRPr lang="en-CA" dirty="0"/>
          </a:p>
          <a:p>
            <a:r>
              <a:rPr lang="en-CA" dirty="0"/>
              <a:t>Some questions from each section include:</a:t>
            </a:r>
          </a:p>
          <a:p>
            <a:endParaRPr lang="en-CA" dirty="0"/>
          </a:p>
          <a:p>
            <a:r>
              <a:rPr lang="en-US" altLang="en-US" dirty="0"/>
              <a:t>Data collection: What file formats will your data be collected in and will these formats allow for data re-use, sharing and long-term access to the data?</a:t>
            </a:r>
          </a:p>
          <a:p>
            <a:endParaRPr lang="en-US" altLang="en-US" dirty="0"/>
          </a:p>
          <a:p>
            <a:r>
              <a:rPr lang="en-US" altLang="en-US" dirty="0"/>
              <a:t>Documentation and Metadata: If you are using a metadata standard and/or tools to document and describe your data, please list here.</a:t>
            </a:r>
          </a:p>
          <a:p>
            <a:endParaRPr lang="en-US" altLang="en-US" dirty="0"/>
          </a:p>
          <a:p>
            <a:r>
              <a:rPr lang="en-US" altLang="en-US" dirty="0"/>
              <a:t>Storage and Backup: How and where will your data be stored and backed up during your research project?</a:t>
            </a:r>
          </a:p>
          <a:p>
            <a:endParaRPr lang="en-US" altLang="en-US" dirty="0"/>
          </a:p>
          <a:p>
            <a:r>
              <a:rPr lang="en-US" altLang="en-US" dirty="0"/>
              <a:t>Preservation: Where will you deposit your data for long-term preservation and access at the end of your research project?</a:t>
            </a:r>
          </a:p>
          <a:p>
            <a:endParaRPr lang="en-CA" dirty="0"/>
          </a:p>
          <a:p>
            <a:r>
              <a:rPr lang="en-CA" altLang="en-US" dirty="0"/>
              <a:t>Sharing and Reuse: </a:t>
            </a:r>
            <a:r>
              <a:rPr lang="en-US" altLang="en-US" dirty="0"/>
              <a:t>Have you considered what type of end-user license to include with your data?</a:t>
            </a:r>
          </a:p>
          <a:p>
            <a:endParaRPr lang="en-US" altLang="en-US" dirty="0"/>
          </a:p>
          <a:p>
            <a:r>
              <a:rPr lang="en-US" altLang="en-US" dirty="0"/>
              <a:t>Responsibilities and Resources: Identify who will be responsible for managing this project's data during and after the project and the major data management tasks for which they will be responsible.</a:t>
            </a:r>
          </a:p>
          <a:p>
            <a:endParaRPr lang="en-US" altLang="en-US" dirty="0"/>
          </a:p>
          <a:p>
            <a:r>
              <a:rPr lang="en-US" altLang="en-US" dirty="0"/>
              <a:t>Ethical and Legal Compliance: If your research project includes sensitive data, how will you ensure that it is securely managed and accessible only to approved members of the project?</a:t>
            </a:r>
            <a:endParaRPr lang="en-CA" altLang="en-US" dirty="0"/>
          </a:p>
          <a:p>
            <a:endParaRPr lang="en-CA" dirty="0"/>
          </a:p>
        </p:txBody>
      </p:sp>
    </p:spTree>
    <p:extLst>
      <p:ext uri="{BB962C8B-B14F-4D97-AF65-F5344CB8AC3E}">
        <p14:creationId xmlns:p14="http://schemas.microsoft.com/office/powerpoint/2010/main" val="1370431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is the storage and backup section.</a:t>
            </a:r>
          </a:p>
          <a:p>
            <a:endParaRPr lang="en-US" altLang="en-US"/>
          </a:p>
          <a:p>
            <a:r>
              <a:rPr lang="en-US" altLang="en-US"/>
              <a:t>Each section provides guidance, examples and links to further information that are useful for filling out the form.  </a:t>
            </a:r>
          </a:p>
          <a:p>
            <a:endParaRPr lang="en-US" altLang="en-US"/>
          </a:p>
          <a:p>
            <a:r>
              <a:rPr lang="en-US" altLang="en-US"/>
              <a:t>You can share the DMP with anyone who has an email address and assign them roles: co-owner, editor, read-only.</a:t>
            </a:r>
          </a:p>
          <a:p>
            <a:endParaRPr lang="en-US" altLang="en-US"/>
          </a:p>
          <a:p>
            <a:endParaRPr lang="en-US" altLang="en-US"/>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77697" indent="-298117">
              <a:defRPr>
                <a:solidFill>
                  <a:schemeClr val="tx1"/>
                </a:solidFill>
                <a:latin typeface="Arial" panose="020B0604020202020204" pitchFamily="34" charset="0"/>
                <a:ea typeface="ＭＳ Ｐゴシック" panose="020B0600070205080204" pitchFamily="34" charset="-128"/>
              </a:defRPr>
            </a:lvl2pPr>
            <a:lvl3pPr marL="1197330" indent="-238170">
              <a:defRPr>
                <a:solidFill>
                  <a:schemeClr val="tx1"/>
                </a:solidFill>
                <a:latin typeface="Arial" panose="020B0604020202020204" pitchFamily="34" charset="0"/>
                <a:ea typeface="ＭＳ Ｐゴシック" panose="020B0600070205080204" pitchFamily="34" charset="-128"/>
              </a:defRPr>
            </a:lvl3pPr>
            <a:lvl4pPr marL="1676910" indent="-238170">
              <a:defRPr>
                <a:solidFill>
                  <a:schemeClr val="tx1"/>
                </a:solidFill>
                <a:latin typeface="Arial" panose="020B0604020202020204" pitchFamily="34" charset="0"/>
                <a:ea typeface="ＭＳ Ｐゴシック" panose="020B0600070205080204" pitchFamily="34" charset="-128"/>
              </a:defRPr>
            </a:lvl4pPr>
            <a:lvl5pPr marL="2156490" indent="-238170">
              <a:defRPr>
                <a:solidFill>
                  <a:schemeClr val="tx1"/>
                </a:solidFill>
                <a:latin typeface="Arial" panose="020B0604020202020204" pitchFamily="34" charset="0"/>
                <a:ea typeface="ＭＳ Ｐゴシック" panose="020B0600070205080204" pitchFamily="34" charset="-128"/>
              </a:defRPr>
            </a:lvl5pPr>
            <a:lvl6pPr marL="2623108" indent="-238170" defTabSz="46661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89727" indent="-238170" defTabSz="46661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56345" indent="-238170" defTabSz="46661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22963" indent="-238170" defTabSz="46661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6CA4A8A-BEF2-4C9A-99F7-1216DA2B7434}" type="slidenum">
              <a:rPr lang="en-CA" altLang="en-US" smtClean="0"/>
              <a:pPr/>
              <a:t>21</a:t>
            </a:fld>
            <a:endParaRPr lang="en-CA" altLang="en-US"/>
          </a:p>
        </p:txBody>
      </p:sp>
    </p:spTree>
    <p:extLst>
      <p:ext uri="{BB962C8B-B14F-4D97-AF65-F5344CB8AC3E}">
        <p14:creationId xmlns:p14="http://schemas.microsoft.com/office/powerpoint/2010/main" val="1612051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Completed DMP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When completed </a:t>
            </a:r>
            <a:r>
              <a:rPr lang="en-US" altLang="en-US" baseline="0" dirty="0"/>
              <a:t>DMP can be</a:t>
            </a:r>
            <a:r>
              <a:rPr lang="en-US" altLang="en-US" dirty="0"/>
              <a:t> exported</a:t>
            </a:r>
            <a:r>
              <a:rPr lang="en-US" altLang="en-US" baseline="0" dirty="0"/>
              <a:t> (in multiple file formats), and used for collaboration and sharing with colleagues, review boards and other stakeholders (GREB, </a:t>
            </a:r>
            <a:r>
              <a:rPr lang="en-US" altLang="en-US" baseline="0" dirty="0" err="1"/>
              <a:t>etc</a:t>
            </a:r>
            <a:r>
              <a:rPr lang="en-US" altLang="en-US" baseline="0" dirty="0"/>
              <a:t>).</a:t>
            </a:r>
            <a:endParaRPr lang="en-US" altLang="en-US" dirty="0"/>
          </a:p>
          <a:p>
            <a:endParaRPr lang="en-CA" dirty="0"/>
          </a:p>
        </p:txBody>
      </p:sp>
      <p:sp>
        <p:nvSpPr>
          <p:cNvPr id="4" name="Slide Number Placeholder 3"/>
          <p:cNvSpPr>
            <a:spLocks noGrp="1"/>
          </p:cNvSpPr>
          <p:nvPr>
            <p:ph type="sldNum" sz="quarter" idx="5"/>
          </p:nvPr>
        </p:nvSpPr>
        <p:spPr/>
        <p:txBody>
          <a:bodyPr/>
          <a:lstStyle/>
          <a:p>
            <a:fld id="{C360B9FD-0192-1646-84FF-BCC92645C433}" type="slidenum">
              <a:rPr lang="en-US" smtClean="0"/>
              <a:t>22</a:t>
            </a:fld>
            <a:endParaRPr lang="en-US"/>
          </a:p>
        </p:txBody>
      </p:sp>
    </p:spTree>
    <p:extLst>
      <p:ext uri="{BB962C8B-B14F-4D97-AF65-F5344CB8AC3E}">
        <p14:creationId xmlns:p14="http://schemas.microsoft.com/office/powerpoint/2010/main" val="3658399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Will talks about data depositing I’ll mention that there are a variety of activities that take place in the research lifecycle between planning and dissemination. </a:t>
            </a:r>
          </a:p>
          <a:p>
            <a:endParaRPr lang="en-US" dirty="0"/>
          </a:p>
          <a:p>
            <a:r>
              <a:rPr lang="en-US" dirty="0"/>
              <a:t>The create, process and analyze steps can be referred to as </a:t>
            </a:r>
            <a:r>
              <a:rPr lang="en-US" baseline="0" dirty="0"/>
              <a:t>“Active data management”.</a:t>
            </a:r>
          </a:p>
          <a:p>
            <a:endParaRPr lang="en-US" baseline="0" dirty="0"/>
          </a:p>
          <a:p>
            <a:r>
              <a:rPr lang="en-US" baseline="0" dirty="0"/>
              <a:t>The library can work with you to</a:t>
            </a:r>
          </a:p>
          <a:p>
            <a:endParaRPr lang="en-US" baseline="0" dirty="0"/>
          </a:p>
          <a:p>
            <a:r>
              <a:rPr lang="en-US" baseline="0" dirty="0"/>
              <a:t>Review your data</a:t>
            </a:r>
          </a:p>
          <a:p>
            <a:r>
              <a:rPr lang="en-US" baseline="0" dirty="0"/>
              <a:t>Organize your data</a:t>
            </a:r>
          </a:p>
          <a:p>
            <a:r>
              <a:rPr lang="en-US" baseline="0" dirty="0"/>
              <a:t>And to document and describe your data</a:t>
            </a:r>
          </a:p>
          <a:p>
            <a:endParaRPr lang="en-US" baseline="0" dirty="0"/>
          </a:p>
          <a:p>
            <a:r>
              <a:rPr lang="en-US" baseline="0" dirty="0"/>
              <a:t>Our goal is to help you to make your data easy to understand  so when you finish your project it can “speak for itself”</a:t>
            </a:r>
          </a:p>
          <a:p>
            <a:endParaRPr lang="en-US" baseline="0" dirty="0"/>
          </a:p>
        </p:txBody>
      </p:sp>
      <p:sp>
        <p:nvSpPr>
          <p:cNvPr id="4" name="Slide Number Placeholder 3"/>
          <p:cNvSpPr>
            <a:spLocks noGrp="1"/>
          </p:cNvSpPr>
          <p:nvPr>
            <p:ph type="sldNum" sz="quarter" idx="10"/>
          </p:nvPr>
        </p:nvSpPr>
        <p:spPr/>
        <p:txBody>
          <a:bodyPr/>
          <a:lstStyle/>
          <a:p>
            <a:fld id="{95ABB6BF-FD12-41E7-9C75-C8978D5F05D7}" type="slidenum">
              <a:rPr lang="en-US" smtClean="0"/>
              <a:t>23</a:t>
            </a:fld>
            <a:endParaRPr lang="en-US"/>
          </a:p>
        </p:txBody>
      </p:sp>
    </p:spTree>
    <p:extLst>
      <p:ext uri="{BB962C8B-B14F-4D97-AF65-F5344CB8AC3E}">
        <p14:creationId xmlns:p14="http://schemas.microsoft.com/office/powerpoint/2010/main" val="1843078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We’ve been learning about the new policies around data management as advised by the Tri-Agency</a:t>
            </a:r>
          </a:p>
          <a:p>
            <a:endParaRPr lang="en-CA"/>
          </a:p>
          <a:p>
            <a:r>
              <a:rPr lang="en-CA"/>
              <a:t>In addition to having a data management plan.</a:t>
            </a:r>
          </a:p>
          <a:p>
            <a:endParaRPr lang="en-CA"/>
          </a:p>
          <a:p>
            <a:r>
              <a:rPr lang="en-CA"/>
              <a:t>The Tri-Agency also expects that researchers Deposit their Data into</a:t>
            </a:r>
            <a:r>
              <a:rPr lang="en-US"/>
              <a:t> a recognized digital repository at the end of their project.</a:t>
            </a:r>
            <a:endParaRPr lang="en-CA"/>
          </a:p>
        </p:txBody>
      </p:sp>
      <p:sp>
        <p:nvSpPr>
          <p:cNvPr id="4" name="Slide Number Placeholder 3"/>
          <p:cNvSpPr>
            <a:spLocks noGrp="1"/>
          </p:cNvSpPr>
          <p:nvPr>
            <p:ph type="sldNum" sz="quarter" idx="5"/>
          </p:nvPr>
        </p:nvSpPr>
        <p:spPr/>
        <p:txBody>
          <a:bodyPr/>
          <a:lstStyle/>
          <a:p>
            <a:fld id="{C360B9FD-0192-1646-84FF-BCC92645C433}" type="slidenum">
              <a:rPr lang="en-US" smtClean="0"/>
              <a:t>24</a:t>
            </a:fld>
            <a:endParaRPr lang="en-US"/>
          </a:p>
        </p:txBody>
      </p:sp>
    </p:spTree>
    <p:extLst>
      <p:ext uri="{BB962C8B-B14F-4D97-AF65-F5344CB8AC3E}">
        <p14:creationId xmlns:p14="http://schemas.microsoft.com/office/powerpoint/2010/main" val="3247083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a:t>The tri-agency recommends that data be preserved in a publicly, accessible, secure and curated repository.</a:t>
            </a:r>
          </a:p>
          <a:p>
            <a:endParaRPr lang="en-CA" baseline="0"/>
          </a:p>
          <a:p>
            <a:endParaRPr lang="en-CA"/>
          </a:p>
        </p:txBody>
      </p:sp>
      <p:sp>
        <p:nvSpPr>
          <p:cNvPr id="4" name="Slide Number Placeholder 3"/>
          <p:cNvSpPr>
            <a:spLocks noGrp="1"/>
          </p:cNvSpPr>
          <p:nvPr>
            <p:ph type="sldNum" sz="quarter" idx="10"/>
          </p:nvPr>
        </p:nvSpPr>
        <p:spPr/>
        <p:txBody>
          <a:bodyPr/>
          <a:lstStyle/>
          <a:p>
            <a:pPr defTabSz="466618">
              <a:defRPr/>
            </a:pPr>
            <a:fld id="{95ABB6BF-FD12-41E7-9C75-C8978D5F05D7}" type="slidenum">
              <a:rPr lang="en-US">
                <a:solidFill>
                  <a:prstClr val="black"/>
                </a:solidFill>
                <a:latin typeface="Calibri" panose="020F0502020204030204"/>
              </a:rPr>
              <a:pPr defTabSz="466618">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137230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Activity number 2 is going to explore the ways in which discovery and reuse of data can be facilitated</a:t>
            </a:r>
          </a:p>
        </p:txBody>
      </p:sp>
      <p:sp>
        <p:nvSpPr>
          <p:cNvPr id="4" name="Slide Number Placeholder 3"/>
          <p:cNvSpPr>
            <a:spLocks noGrp="1"/>
          </p:cNvSpPr>
          <p:nvPr>
            <p:ph type="sldNum" sz="quarter" idx="5"/>
          </p:nvPr>
        </p:nvSpPr>
        <p:spPr/>
        <p:txBody>
          <a:bodyPr/>
          <a:lstStyle/>
          <a:p>
            <a:fld id="{C360B9FD-0192-1646-84FF-BCC92645C433}" type="slidenum">
              <a:rPr lang="en-US" smtClean="0"/>
              <a:t>26</a:t>
            </a:fld>
            <a:endParaRPr lang="en-US"/>
          </a:p>
        </p:txBody>
      </p:sp>
    </p:spTree>
    <p:extLst>
      <p:ext uri="{BB962C8B-B14F-4D97-AF65-F5344CB8AC3E}">
        <p14:creationId xmlns:p14="http://schemas.microsoft.com/office/powerpoint/2010/main" val="33760053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360B9FD-0192-1646-84FF-BCC92645C433}" type="slidenum">
              <a:rPr lang="en-US" smtClean="0"/>
              <a:t>27</a:t>
            </a:fld>
            <a:endParaRPr lang="en-US"/>
          </a:p>
        </p:txBody>
      </p:sp>
    </p:spTree>
    <p:extLst>
      <p:ext uri="{BB962C8B-B14F-4D97-AF65-F5344CB8AC3E}">
        <p14:creationId xmlns:p14="http://schemas.microsoft.com/office/powerpoint/2010/main" val="30645098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a:t>Our Activity - demonstrated the importance of having shared understandings for describing and contextualizing data, and how that can facilitate discovery and reuse.</a:t>
            </a:r>
          </a:p>
          <a:p>
            <a:pPr>
              <a:defRPr/>
            </a:pPr>
            <a:endParaRPr lang="en-CA"/>
          </a:p>
          <a:p>
            <a:pPr>
              <a:defRPr/>
            </a:pPr>
            <a:r>
              <a:rPr lang="en-CA"/>
              <a:t>Repositories are platforms that utilize technology, policy and governance to optimize the outcomes.</a:t>
            </a:r>
          </a:p>
          <a:p>
            <a:pPr>
              <a:defRPr/>
            </a:pPr>
            <a:endParaRPr lang="en-CA"/>
          </a:p>
          <a:p>
            <a:pPr>
              <a:defRPr/>
            </a:pPr>
            <a:r>
              <a:rPr lang="en-CA"/>
              <a:t>Many repositories aspire to meet the FAIR principles of data sharing, which stand for ….</a:t>
            </a:r>
          </a:p>
          <a:p>
            <a:pPr>
              <a:defRPr/>
            </a:pPr>
            <a:endParaRPr lang="en-CA"/>
          </a:p>
          <a:p>
            <a:pPr>
              <a:defRPr/>
            </a:pPr>
            <a:r>
              <a:rPr lang="en-CA"/>
              <a:t>Underlying the FAIR principles is the belief that through well documented, shared metadata vocabularies and open protocols for exchanging information across the web, you can have data that:</a:t>
            </a:r>
          </a:p>
          <a:p>
            <a:pPr>
              <a:defRPr/>
            </a:pPr>
            <a:endParaRPr lang="en-CA"/>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a:t>can be retrieved in a consistent and predicable manner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a:t>are well described and utilize shared metadata standards and vocabularies to aid in discovery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a:t>Is able to be discovered using relevant search tools and technologies that share a similar protocol.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a:t>That contains </a:t>
            </a:r>
            <a:r>
              <a:rPr lang="en-US"/>
              <a:t>a clear and accessible data usage license – helping data producers to assert the desirable re-use conditions, and helping data users to understand how they are able to work with the data</a:t>
            </a:r>
            <a:endParaRPr lang="en-CA"/>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CA"/>
          </a:p>
          <a:p>
            <a:pPr>
              <a:defRPr/>
            </a:pPr>
            <a:endParaRPr lang="en-CA"/>
          </a:p>
          <a:p>
            <a:pPr>
              <a:defRPr/>
            </a:pPr>
            <a:endParaRPr lang="en-CA"/>
          </a:p>
        </p:txBody>
      </p:sp>
    </p:spTree>
    <p:extLst>
      <p:ext uri="{BB962C8B-B14F-4D97-AF65-F5344CB8AC3E}">
        <p14:creationId xmlns:p14="http://schemas.microsoft.com/office/powerpoint/2010/main" val="31997926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a:p>
        </p:txBody>
      </p:sp>
    </p:spTree>
    <p:extLst>
      <p:ext uri="{BB962C8B-B14F-4D97-AF65-F5344CB8AC3E}">
        <p14:creationId xmlns:p14="http://schemas.microsoft.com/office/powerpoint/2010/main" val="2053236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The session will introduce and engage you with Research Data Management (RDM) concepts, newly emerging research responsibilities, and the supports and resources that are available to facilitate best practice approaches to managing data.</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Participants will learn how to:</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Comply with the DRAFT Tri-Agency Research Data Management Policy</a:t>
            </a:r>
          </a:p>
          <a:p>
            <a:pPr fontAlgn="base"/>
            <a:r>
              <a:rPr lang="en-US" sz="1200" b="0" i="0" kern="1200" dirty="0">
                <a:solidFill>
                  <a:schemeClr val="tx1"/>
                </a:solidFill>
                <a:effectLst/>
                <a:latin typeface="+mn-lt"/>
                <a:ea typeface="+mn-ea"/>
                <a:cs typeface="+mn-cs"/>
              </a:rPr>
              <a:t>Create a data management plan</a:t>
            </a:r>
          </a:p>
          <a:p>
            <a:pPr fontAlgn="base"/>
            <a:r>
              <a:rPr lang="en-US" sz="1200" b="0" i="0" kern="1200" dirty="0">
                <a:solidFill>
                  <a:schemeClr val="tx1"/>
                </a:solidFill>
                <a:effectLst/>
                <a:latin typeface="+mn-lt"/>
                <a:ea typeface="+mn-ea"/>
                <a:cs typeface="+mn-cs"/>
              </a:rPr>
              <a:t>Deposit and share data in a repository after project completion</a:t>
            </a:r>
          </a:p>
          <a:p>
            <a:endParaRPr lang="en-CA" baseline="0" dirty="0"/>
          </a:p>
          <a:p>
            <a:r>
              <a:rPr lang="en-CA" baseline="0" dirty="0"/>
              <a:t>We have two short activities planned which require you to form small groups with people at your table or close by. Each of you should have a double sided activity sheet with instructions. </a:t>
            </a:r>
          </a:p>
        </p:txBody>
      </p:sp>
      <p:sp>
        <p:nvSpPr>
          <p:cNvPr id="4" name="Slide Number Placeholder 3"/>
          <p:cNvSpPr>
            <a:spLocks noGrp="1"/>
          </p:cNvSpPr>
          <p:nvPr>
            <p:ph type="sldNum" sz="quarter" idx="10"/>
          </p:nvPr>
        </p:nvSpPr>
        <p:spPr/>
        <p:txBody>
          <a:bodyPr/>
          <a:lstStyle/>
          <a:p>
            <a:pPr defTabSz="466618">
              <a:defRPr/>
            </a:pPr>
            <a:fld id="{95ABB6BF-FD12-41E7-9C75-C8978D5F05D7}" type="slidenum">
              <a:rPr lang="en-US">
                <a:solidFill>
                  <a:prstClr val="black"/>
                </a:solidFill>
                <a:latin typeface="Calibri" panose="020F0502020204030204"/>
              </a:rPr>
              <a:pPr defTabSz="466618">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4532636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You might consider depositing your data in a discipline specific repository </a:t>
            </a:r>
          </a:p>
          <a:p>
            <a:r>
              <a:rPr lang="en-CA"/>
              <a:t>Re3data.org is a registry of research data repositories, currently over 2000 listed there, very comprehensive resource.</a:t>
            </a:r>
          </a:p>
          <a:p>
            <a:pPr>
              <a:defRPr/>
            </a:pPr>
            <a:r>
              <a:rPr lang="en-CA"/>
              <a:t>The library will also assist in finding one that may meet your needs.</a:t>
            </a:r>
          </a:p>
          <a:p>
            <a:pPr>
              <a:defRPr/>
            </a:pPr>
            <a:endParaRPr lang="en-CA"/>
          </a:p>
          <a:p>
            <a:pPr defTabSz="952462">
              <a:defRPr/>
            </a:pPr>
            <a:r>
              <a:rPr lang="en-CA"/>
              <a:t>Scholars Portal is</a:t>
            </a:r>
            <a:r>
              <a:rPr lang="en-CA" baseline="0"/>
              <a:t> the service arm of the Ontario Council of University Libraries</a:t>
            </a:r>
            <a:endParaRPr lang="en-CA"/>
          </a:p>
          <a:p>
            <a:r>
              <a:rPr lang="en-CA" baseline="0" err="1"/>
              <a:t>Dataverse</a:t>
            </a:r>
            <a:r>
              <a:rPr lang="en-CA" baseline="0"/>
              <a:t> is a research data online platform that is free for all researchers associated with OCUL institutions to deposit </a:t>
            </a:r>
          </a:p>
          <a:p>
            <a:endParaRPr lang="en-CA" baseline="0"/>
          </a:p>
          <a:p>
            <a:r>
              <a:rPr lang="en-CA"/>
              <a:t>Open to anyone in the world to search</a:t>
            </a:r>
            <a:r>
              <a:rPr lang="en-CA" baseline="0"/>
              <a:t> and access data</a:t>
            </a:r>
            <a:r>
              <a:rPr lang="en-CA"/>
              <a:t>.</a:t>
            </a:r>
          </a:p>
          <a:p>
            <a:endParaRPr lang="en-CA"/>
          </a:p>
          <a:p>
            <a:r>
              <a:rPr lang="en-CA"/>
              <a:t>Non-OCUL</a:t>
            </a:r>
            <a:r>
              <a:rPr lang="en-CA" baseline="0"/>
              <a:t> researchers can be added as collaborators.</a:t>
            </a:r>
            <a:endParaRPr lang="en-CA"/>
          </a:p>
          <a:p>
            <a:endParaRPr lang="en-CA"/>
          </a:p>
          <a:p>
            <a:r>
              <a:rPr lang="en-US"/>
              <a:t>Some of the benefits include the fact that it is hosted in Canada on Canadian servers, and the bilingual functionality (toggle between two languages)</a:t>
            </a:r>
            <a:endParaRPr lang="en-CA"/>
          </a:p>
          <a:p>
            <a:r>
              <a:rPr lang="en-US" err="1"/>
              <a:t>Dataverse</a:t>
            </a:r>
            <a:r>
              <a:rPr lang="en-US"/>
              <a:t> is set up with institutional branding, which means that users can browse data from specific institutions and you can deposit into the Queen’s University </a:t>
            </a:r>
            <a:r>
              <a:rPr lang="en-US" err="1"/>
              <a:t>dataverse</a:t>
            </a:r>
            <a:r>
              <a:rPr lang="en-US"/>
              <a:t>, which helps  to promote research conducted here and boost your research profile.</a:t>
            </a:r>
          </a:p>
          <a:p>
            <a:endParaRPr lang="en-CA"/>
          </a:p>
          <a:p>
            <a:pPr>
              <a:defRPr/>
            </a:pPr>
            <a:endParaRPr lang="en-CA"/>
          </a:p>
          <a:p>
            <a:endParaRPr lang="en-CA"/>
          </a:p>
        </p:txBody>
      </p:sp>
    </p:spTree>
    <p:extLst>
      <p:ext uri="{BB962C8B-B14F-4D97-AF65-F5344CB8AC3E}">
        <p14:creationId xmlns:p14="http://schemas.microsoft.com/office/powerpoint/2010/main" val="24021272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Tour</a:t>
            </a:r>
            <a:r>
              <a:rPr lang="en-US" baseline="0"/>
              <a:t> of a dataset</a:t>
            </a:r>
          </a:p>
          <a:p>
            <a:r>
              <a:rPr lang="en-US"/>
              <a:t>The</a:t>
            </a:r>
            <a:r>
              <a:rPr lang="en-US" baseline="0"/>
              <a:t> blue box contains the data citation, </a:t>
            </a:r>
            <a:r>
              <a:rPr lang="en-US"/>
              <a:t>including the permanent digital object identifier, and a tool to easily cite the dataset in certain formats.</a:t>
            </a:r>
          </a:p>
          <a:p>
            <a:r>
              <a:rPr lang="en-US"/>
              <a:t>Descriptive metadata is shown below, with description, subject, and keywords. Notice also a link to</a:t>
            </a:r>
            <a:r>
              <a:rPr lang="en-US" baseline="0"/>
              <a:t> the publication that this data supports.</a:t>
            </a:r>
            <a:endParaRPr lang="en-US"/>
          </a:p>
          <a:p>
            <a:r>
              <a:rPr lang="en-US"/>
              <a:t>Tabs provide access to information about the files, metadata, terms of use, and versions.</a:t>
            </a:r>
          </a:p>
          <a:p>
            <a:endParaRPr lang="en-CA">
              <a:cs typeface="Calibri"/>
            </a:endParaRPr>
          </a:p>
          <a:p>
            <a:endParaRPr lang="en-CA">
              <a:cs typeface="Calibri"/>
            </a:endParaRPr>
          </a:p>
          <a:p>
            <a:r>
              <a:rPr lang="en-CA">
                <a:cs typeface="Calibri"/>
              </a:rPr>
              <a:t>This completed dataset has all the elements needed for you, or anyone else, to view, access and understand how to re-use the data contained within</a:t>
            </a:r>
          </a:p>
          <a:p>
            <a:endParaRPr lang="en-CA">
              <a:cs typeface="Calibri"/>
            </a:endParaRPr>
          </a:p>
          <a:p>
            <a:r>
              <a:rPr lang="en-CA">
                <a:cs typeface="Calibri"/>
              </a:rPr>
              <a:t>You can ...</a:t>
            </a:r>
          </a:p>
          <a:p>
            <a:endParaRPr lang="en-CA">
              <a:cs typeface="Calibri"/>
            </a:endParaRPr>
          </a:p>
          <a:p>
            <a:r>
              <a:rPr lang="en-CA">
                <a:cs typeface="Calibri"/>
              </a:rPr>
              <a:t>Review a basic description of what the data is, what it's about, and what publications it supports</a:t>
            </a:r>
          </a:p>
          <a:p>
            <a:r>
              <a:rPr lang="en-CA">
                <a:cs typeface="Calibri"/>
              </a:rPr>
              <a:t>cite the work</a:t>
            </a:r>
            <a:endParaRPr lang="en-CA" b="0"/>
          </a:p>
          <a:p>
            <a:r>
              <a:rPr lang="en-CA" b="0">
                <a:cs typeface="Calibri"/>
              </a:rPr>
              <a:t>share and link to the record</a:t>
            </a:r>
          </a:p>
          <a:p>
            <a:r>
              <a:rPr lang="en-CA" b="0">
                <a:cs typeface="Calibri"/>
              </a:rPr>
              <a:t>clearly understand what rights you have to access and re-use this work</a:t>
            </a:r>
          </a:p>
          <a:p>
            <a:r>
              <a:rPr lang="en-CA" b="0">
                <a:cs typeface="Calibri"/>
              </a:rPr>
              <a:t>download the files that are openly available</a:t>
            </a:r>
          </a:p>
          <a:p>
            <a:r>
              <a:rPr lang="en-CA" b="0"/>
              <a:t>contact the researcher to request access to particular files</a:t>
            </a:r>
            <a:endParaRPr lang="en-CA" b="0">
              <a:cs typeface="Calibri"/>
            </a:endParaRPr>
          </a:p>
          <a:p>
            <a:endParaRPr lang="en-CA">
              <a:cs typeface="Calibri"/>
            </a:endParaRPr>
          </a:p>
        </p:txBody>
      </p:sp>
    </p:spTree>
    <p:extLst>
      <p:ext uri="{BB962C8B-B14F-4D97-AF65-F5344CB8AC3E}">
        <p14:creationId xmlns:p14="http://schemas.microsoft.com/office/powerpoint/2010/main" val="36150827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Point 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 Enable attribution &amp; acknowledgement for your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Point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171450" indent="-171450">
              <a:buFontTx/>
              <a:buChar char="-"/>
            </a:pPr>
            <a:r>
              <a:rPr lang="en-US" sz="1200" kern="1200">
                <a:solidFill>
                  <a:schemeClr val="tx1"/>
                </a:solidFill>
                <a:latin typeface="+mn-lt"/>
                <a:ea typeface="+mn-ea"/>
                <a:cs typeface="+mn-cs"/>
              </a:rPr>
              <a:t>Choose to share with collaborators, the campus community, or the world</a:t>
            </a:r>
          </a:p>
          <a:p>
            <a:pPr marL="171450" indent="-171450">
              <a:buFontTx/>
              <a:buChar char="-"/>
            </a:pPr>
            <a:r>
              <a:rPr lang="en-US" sz="1200" kern="1200">
                <a:solidFill>
                  <a:schemeClr val="tx1"/>
                </a:solidFill>
                <a:latin typeface="+mn-lt"/>
                <a:ea typeface="+mn-ea"/>
                <a:cs typeface="+mn-cs"/>
              </a:rPr>
              <a:t>Assign custom terms of access, assign licenses</a:t>
            </a:r>
          </a:p>
          <a:p>
            <a:pPr marL="171450" indent="-171450">
              <a:buFontTx/>
              <a:buChar char="-"/>
            </a:pPr>
            <a:endParaRPr lang="en-US" sz="1200" kern="1200">
              <a:solidFill>
                <a:schemeClr val="tx1"/>
              </a:solidFill>
              <a:latin typeface="+mn-lt"/>
              <a:ea typeface="+mn-ea"/>
              <a:cs typeface="+mn-cs"/>
            </a:endParaRPr>
          </a:p>
          <a:p>
            <a:pPr marL="0" indent="0">
              <a:buFontTx/>
              <a:buNone/>
            </a:pPr>
            <a:r>
              <a:rPr lang="en-US" sz="1200" kern="1200">
                <a:solidFill>
                  <a:schemeClr val="tx1"/>
                </a:solidFill>
                <a:latin typeface="+mn-lt"/>
                <a:ea typeface="+mn-ea"/>
                <a:cs typeface="+mn-cs"/>
              </a:rPr>
              <a:t>Point 3:</a:t>
            </a:r>
          </a:p>
          <a:p>
            <a:pPr marL="0" indent="0">
              <a:buFontTx/>
              <a:buNone/>
            </a:pPr>
            <a:endParaRPr lang="en-US" sz="1200" kern="1200">
              <a:solidFill>
                <a:schemeClr val="tx1"/>
              </a:solidFill>
              <a:latin typeface="+mn-lt"/>
              <a:ea typeface="+mn-ea"/>
              <a:cs typeface="+mn-cs"/>
            </a:endParaRPr>
          </a:p>
          <a:p>
            <a:pPr marL="171450" indent="-171450"/>
            <a:r>
              <a:rPr lang="en-US" sz="1200" kern="1200">
                <a:solidFill>
                  <a:schemeClr val="tx1"/>
                </a:solidFill>
                <a:latin typeface="+mn-lt"/>
                <a:ea typeface="+mn-ea"/>
                <a:cs typeface="+mn-cs"/>
              </a:rPr>
              <a:t>- Link to your publications, your ORCID</a:t>
            </a:r>
          </a:p>
          <a:p>
            <a:pPr marL="171450" indent="-171450"/>
            <a:r>
              <a:rPr lang="en-US" sz="1200" kern="1200">
                <a:solidFill>
                  <a:schemeClr val="tx1"/>
                </a:solidFill>
                <a:latin typeface="+mn-lt"/>
                <a:ea typeface="+mn-ea"/>
                <a:cs typeface="+mn-cs"/>
              </a:rPr>
              <a:t>- Get indexed by Google Dataset search, SHARE notifications, and other online search indexes</a:t>
            </a:r>
          </a:p>
          <a:p>
            <a:pPr marL="0" indent="0">
              <a:buFontTx/>
              <a:buNone/>
            </a:pPr>
            <a:endParaRPr lang="en-US" sz="1200" kern="1200">
              <a:solidFill>
                <a:schemeClr val="tx1"/>
              </a:solidFill>
              <a:latin typeface="+mn-lt"/>
              <a:ea typeface="+mn-ea"/>
              <a:cs typeface="+mn-cs"/>
            </a:endParaRPr>
          </a:p>
          <a:p>
            <a:r>
              <a:rPr lang="en-CA"/>
              <a:t>Point 4:</a:t>
            </a:r>
          </a:p>
          <a:p>
            <a:endParaRPr lang="en-CA"/>
          </a:p>
          <a:p>
            <a:pPr marL="171450" indent="-171450">
              <a:buFontTx/>
              <a:buChar char="-"/>
            </a:pPr>
            <a:r>
              <a:rPr lang="en-CA"/>
              <a:t>There’s a range of other benefits to using this platform which you can read about on their website</a:t>
            </a:r>
          </a:p>
          <a:p>
            <a:pPr marL="171450" indent="-171450">
              <a:buFontTx/>
              <a:buChar char="-"/>
            </a:pPr>
            <a:endParaRPr lang="en-CA"/>
          </a:p>
          <a:p>
            <a:pPr marL="171450" indent="-171450">
              <a:buFontTx/>
              <a:buChar char="-"/>
            </a:pPr>
            <a:endParaRPr lang="en-CA"/>
          </a:p>
          <a:p>
            <a:pPr marL="0" indent="0">
              <a:buFontTx/>
              <a:buNone/>
            </a:pPr>
            <a:r>
              <a:rPr lang="en-CA"/>
              <a:t>Now Courtney’s going to outline some further resources that you can access on the topic of RDM</a:t>
            </a:r>
          </a:p>
        </p:txBody>
      </p:sp>
      <p:sp>
        <p:nvSpPr>
          <p:cNvPr id="4" name="Slide Number Placeholder 3"/>
          <p:cNvSpPr>
            <a:spLocks noGrp="1"/>
          </p:cNvSpPr>
          <p:nvPr>
            <p:ph type="sldNum" sz="quarter" idx="10"/>
          </p:nvPr>
        </p:nvSpPr>
        <p:spPr/>
        <p:txBody>
          <a:bodyPr/>
          <a:lstStyle/>
          <a:p>
            <a:fld id="{62D8A5C3-A22C-40EA-BD2D-F3F7370D2205}" type="slidenum">
              <a:rPr lang="en-CA" smtClean="0"/>
              <a:t>32</a:t>
            </a:fld>
            <a:endParaRPr lang="en-CA"/>
          </a:p>
        </p:txBody>
      </p:sp>
    </p:spTree>
    <p:extLst>
      <p:ext uri="{BB962C8B-B14F-4D97-AF65-F5344CB8AC3E}">
        <p14:creationId xmlns:p14="http://schemas.microsoft.com/office/powerpoint/2010/main" val="16337939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360B9FD-0192-1646-84FF-BCC92645C433}" type="slidenum">
              <a:rPr lang="en-US" smtClean="0"/>
              <a:t>33</a:t>
            </a:fld>
            <a:endParaRPr lang="en-US"/>
          </a:p>
        </p:txBody>
      </p:sp>
    </p:spTree>
    <p:extLst>
      <p:ext uri="{BB962C8B-B14F-4D97-AF65-F5344CB8AC3E}">
        <p14:creationId xmlns:p14="http://schemas.microsoft.com/office/powerpoint/2010/main" val="25904956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The RTP was an output of the Digital scholarly record working group.</a:t>
            </a:r>
            <a:endParaRPr lang="en-US"/>
          </a:p>
          <a:p>
            <a:endParaRPr lang="en-CA">
              <a:cs typeface="Calibri"/>
            </a:endParaRPr>
          </a:p>
          <a:p>
            <a:r>
              <a:rPr lang="en-CA">
                <a:cs typeface="Calibri"/>
              </a:rPr>
              <a:t>This group included the membership and support of faculty from CAC and civil engineering, also members from research services, and the school of grad studies , who each were consulted and provided input on these materials.</a:t>
            </a:r>
          </a:p>
          <a:p>
            <a:endParaRPr lang="en-CA">
              <a:cs typeface="Calibri"/>
            </a:endParaRPr>
          </a:p>
          <a:p>
            <a:r>
              <a:rPr lang="en-CA"/>
              <a:t>Avoiding Predatory Publishers and Conferences</a:t>
            </a:r>
            <a:endParaRPr lang="en-CA">
              <a:cs typeface="Calibri"/>
            </a:endParaRPr>
          </a:p>
          <a:p>
            <a:endParaRPr lang="en-CA"/>
          </a:p>
          <a:p>
            <a:r>
              <a:rPr lang="en-CA"/>
              <a:t>Open Access Publishing</a:t>
            </a:r>
            <a:endParaRPr lang="en-CA">
              <a:cs typeface="Calibri"/>
            </a:endParaRPr>
          </a:p>
          <a:p>
            <a:endParaRPr lang="en-CA"/>
          </a:p>
          <a:p>
            <a:r>
              <a:rPr lang="en-CA"/>
              <a:t>Distinguishing your research profile</a:t>
            </a:r>
            <a:endParaRPr lang="en-CA">
              <a:cs typeface="Calibri"/>
            </a:endParaRPr>
          </a:p>
          <a:p>
            <a:endParaRPr lang="en-CA"/>
          </a:p>
          <a:p>
            <a:r>
              <a:rPr lang="en-CA"/>
              <a:t>Managing your research data</a:t>
            </a:r>
            <a:endParaRPr lang="en-CA">
              <a:cs typeface="Calibri"/>
            </a:endParaRPr>
          </a:p>
        </p:txBody>
      </p:sp>
    </p:spTree>
    <p:extLst>
      <p:ext uri="{BB962C8B-B14F-4D97-AF65-F5344CB8AC3E}">
        <p14:creationId xmlns:p14="http://schemas.microsoft.com/office/powerpoint/2010/main" val="9450987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FRDR Sponsored by through</a:t>
            </a:r>
            <a:r>
              <a:rPr lang="en-CA" baseline="0"/>
              <a:t> a partnership between </a:t>
            </a:r>
            <a:r>
              <a:rPr lang="en-CA"/>
              <a:t>Canadian Association o</a:t>
            </a:r>
            <a:r>
              <a:rPr lang="en-CA" baseline="0"/>
              <a:t>f Research Libraries, Portage Network, Compute Canada, FRDR is a n</a:t>
            </a:r>
            <a:r>
              <a:rPr lang="en-CA"/>
              <a:t>ational discovery layer for Canadian open research datasets, currently harvesting metadata from 39 repositories, including SP </a:t>
            </a:r>
            <a:r>
              <a:rPr lang="en-CA" err="1"/>
              <a:t>Dataverse</a:t>
            </a:r>
            <a:r>
              <a:rPr lang="en-CA"/>
              <a:t>. It is</a:t>
            </a:r>
            <a:r>
              <a:rPr lang="en-CA" baseline="0"/>
              <a:t> a source for Canadian research data available for reuse.</a:t>
            </a:r>
            <a:endParaRPr lang="en-CA"/>
          </a:p>
          <a:p>
            <a:endParaRPr lang="en-CA"/>
          </a:p>
        </p:txBody>
      </p:sp>
      <p:sp>
        <p:nvSpPr>
          <p:cNvPr id="4" name="Slide Number Placeholder 3"/>
          <p:cNvSpPr>
            <a:spLocks noGrp="1"/>
          </p:cNvSpPr>
          <p:nvPr>
            <p:ph type="sldNum" sz="quarter" idx="10"/>
          </p:nvPr>
        </p:nvSpPr>
        <p:spPr/>
        <p:txBody>
          <a:bodyPr/>
          <a:lstStyle/>
          <a:p>
            <a:fld id="{95ABB6BF-FD12-41E7-9C75-C8978D5F05D7}" type="slidenum">
              <a:rPr lang="en-US" smtClean="0"/>
              <a:t>35</a:t>
            </a:fld>
            <a:endParaRPr lang="en-US"/>
          </a:p>
        </p:txBody>
      </p:sp>
    </p:spTree>
    <p:extLst>
      <p:ext uri="{BB962C8B-B14F-4D97-AF65-F5344CB8AC3E}">
        <p14:creationId xmlns:p14="http://schemas.microsoft.com/office/powerpoint/2010/main" val="32300418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3A48D53-9C5C-4448-8101-FB193F29155B}" type="slidenum">
              <a:rPr lang="en-CA" smtClean="0"/>
              <a:t>36</a:t>
            </a:fld>
            <a:endParaRPr lang="en-CA"/>
          </a:p>
        </p:txBody>
      </p:sp>
    </p:spTree>
    <p:extLst>
      <p:ext uri="{BB962C8B-B14F-4D97-AF65-F5344CB8AC3E}">
        <p14:creationId xmlns:p14="http://schemas.microsoft.com/office/powerpoint/2010/main" val="34099299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360B9FD-0192-1646-84FF-BCC92645C433}" type="slidenum">
              <a:rPr lang="en-US" smtClean="0"/>
              <a:t>37</a:t>
            </a:fld>
            <a:endParaRPr lang="en-US"/>
          </a:p>
        </p:txBody>
      </p:sp>
    </p:spTree>
    <p:extLst>
      <p:ext uri="{BB962C8B-B14F-4D97-AF65-F5344CB8AC3E}">
        <p14:creationId xmlns:p14="http://schemas.microsoft.com/office/powerpoint/2010/main" val="16937178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192141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I’m going to begin by outlining what me might mean when we say ‘research data’.</a:t>
            </a:r>
          </a:p>
          <a:p>
            <a:endParaRPr lang="en-CA"/>
          </a:p>
          <a:p>
            <a:r>
              <a:rPr lang="en-CA"/>
              <a:t>When thinking about this topic, we have to acknowledge that research data comes in a variety of forms, and depending on the context in which it is gathered, it could look quite different.</a:t>
            </a:r>
          </a:p>
          <a:p>
            <a:endParaRPr lang="en-CA"/>
          </a:p>
          <a:p>
            <a:r>
              <a:rPr lang="en-CA"/>
              <a:t>And in addition, we could be talking about data gathered in the physical world, that is later converted to a digital representation.</a:t>
            </a:r>
          </a:p>
          <a:p>
            <a:endParaRPr lang="en-CA"/>
          </a:p>
          <a:p>
            <a:r>
              <a:rPr lang="en-CA"/>
              <a:t>It’s helpful to underline two key concepts in the context of talking about research data management.</a:t>
            </a:r>
          </a:p>
          <a:p>
            <a:endParaRPr lang="en-CA"/>
          </a:p>
          <a:p>
            <a:r>
              <a:rPr lang="en-CA"/>
              <a:t>Materials that act as a primary source, which supports your research.</a:t>
            </a:r>
          </a:p>
          <a:p>
            <a:endParaRPr lang="en-CA"/>
          </a:p>
          <a:p>
            <a:r>
              <a:rPr lang="en-CA"/>
              <a:t>And data that is used as evidence to validate your research claims.</a:t>
            </a:r>
          </a:p>
          <a:p>
            <a:endParaRPr lang="en-CA"/>
          </a:p>
          <a:p>
            <a:r>
              <a:rPr lang="en-CA"/>
              <a:t>With this understanding of data, we can recognize that it is important it is as a researcher who handles data to be practicing care and due diligence.</a:t>
            </a:r>
          </a:p>
        </p:txBody>
      </p:sp>
    </p:spTree>
    <p:extLst>
      <p:ext uri="{BB962C8B-B14F-4D97-AF65-F5344CB8AC3E}">
        <p14:creationId xmlns:p14="http://schemas.microsoft.com/office/powerpoint/2010/main" val="2750942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But despite that, we can point to specific examples in research environments, where this is not occurring.</a:t>
            </a:r>
          </a:p>
          <a:p>
            <a:endParaRPr lang="en-CA"/>
          </a:p>
          <a:p>
            <a:r>
              <a:rPr lang="en-CA"/>
              <a:t>Just imagine, for instance, if you as a supervisor had your PhD student lose all of their collected research and data in a car theft, as is reported here by CTV news.</a:t>
            </a:r>
          </a:p>
          <a:p>
            <a:endParaRPr lang="en-CA"/>
          </a:p>
          <a:p>
            <a:r>
              <a:rPr lang="en-CA"/>
              <a:t>This is something that could have been avoided with some better planning, and considerations into how to backup and safely store this data.</a:t>
            </a:r>
          </a:p>
          <a:p>
            <a:endParaRPr lang="en-CA"/>
          </a:p>
          <a:p>
            <a:r>
              <a:rPr lang="en-CA"/>
              <a:t>And in another, which was found to be proliferating across a whole collection of reported research in the field of genomics, a </a:t>
            </a:r>
          </a:p>
          <a:p>
            <a:endParaRPr lang="en-CA"/>
          </a:p>
          <a:p>
            <a:r>
              <a:rPr lang="en-CA"/>
              <a:t>*** Could be that due to a lack of oversight or quality control, </a:t>
            </a:r>
            <a:endParaRPr lang="en-CA" dirty="0"/>
          </a:p>
          <a:p>
            <a:endParaRPr lang="en-CA" dirty="0"/>
          </a:p>
          <a:p>
            <a:r>
              <a:rPr lang="en-CA" dirty="0"/>
              <a:t>These things do happen.</a:t>
            </a:r>
            <a:endParaRPr lang="en-CA"/>
          </a:p>
        </p:txBody>
      </p:sp>
      <p:sp>
        <p:nvSpPr>
          <p:cNvPr id="4" name="Slide Number Placeholder 3"/>
          <p:cNvSpPr>
            <a:spLocks noGrp="1"/>
          </p:cNvSpPr>
          <p:nvPr>
            <p:ph type="sldNum" sz="quarter" idx="10"/>
          </p:nvPr>
        </p:nvSpPr>
        <p:spPr/>
        <p:txBody>
          <a:bodyPr/>
          <a:lstStyle/>
          <a:p>
            <a:pPr defTabSz="466618">
              <a:defRPr/>
            </a:pPr>
            <a:fld id="{95ABB6BF-FD12-41E7-9C75-C8978D5F05D7}" type="slidenum">
              <a:rPr lang="en-US">
                <a:solidFill>
                  <a:prstClr val="black"/>
                </a:solidFill>
                <a:latin typeface="Calibri" panose="020F0502020204030204"/>
              </a:rPr>
              <a:pPr defTabSz="466618">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1411952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Beyond these kinds of specific examples we can point to where management of data is not occurring.</a:t>
            </a:r>
          </a:p>
          <a:p>
            <a:endParaRPr lang="en-CA" dirty="0"/>
          </a:p>
          <a:p>
            <a:r>
              <a:rPr lang="en-CA"/>
              <a:t>A cultural wide phenomenon</a:t>
            </a:r>
          </a:p>
        </p:txBody>
      </p:sp>
      <p:sp>
        <p:nvSpPr>
          <p:cNvPr id="4" name="Slide Number Placeholder 3"/>
          <p:cNvSpPr>
            <a:spLocks noGrp="1"/>
          </p:cNvSpPr>
          <p:nvPr>
            <p:ph type="sldNum" sz="quarter" idx="10"/>
          </p:nvPr>
        </p:nvSpPr>
        <p:spPr/>
        <p:txBody>
          <a:bodyPr/>
          <a:lstStyle/>
          <a:p>
            <a:fld id="{C360B9FD-0192-1646-84FF-BCC92645C433}" type="slidenum">
              <a:rPr lang="en-US" smtClean="0"/>
              <a:t>6</a:t>
            </a:fld>
            <a:endParaRPr lang="en-US"/>
          </a:p>
        </p:txBody>
      </p:sp>
    </p:spTree>
    <p:extLst>
      <p:ext uri="{BB962C8B-B14F-4D97-AF65-F5344CB8AC3E}">
        <p14:creationId xmlns:p14="http://schemas.microsoft.com/office/powerpoint/2010/main" val="139144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In light of some of this, in recent years questions have arisen as to whether data should be treated differently.</a:t>
            </a:r>
          </a:p>
          <a:p>
            <a:endParaRPr lang="en-CA" dirty="0"/>
          </a:p>
          <a:p>
            <a:r>
              <a:rPr lang="en-CA" dirty="0"/>
              <a:t>Once </a:t>
            </a:r>
            <a:r>
              <a:rPr lang="en-CA"/>
              <a:t>you recognize the </a:t>
            </a:r>
            <a:r>
              <a:rPr lang="en-CA" dirty="0"/>
              <a:t>fact that data are considered an asset, </a:t>
            </a:r>
            <a:r>
              <a:rPr lang="en-CA"/>
              <a:t>you have</a:t>
            </a:r>
            <a:r>
              <a:rPr lang="en-CA" dirty="0"/>
              <a:t> a greater impetus </a:t>
            </a:r>
            <a:r>
              <a:rPr lang="en-CA"/>
              <a:t>to protect</a:t>
            </a:r>
            <a:r>
              <a:rPr lang="en-CA" dirty="0"/>
              <a:t> </a:t>
            </a:r>
            <a:r>
              <a:rPr lang="en-CA"/>
              <a:t>that data </a:t>
            </a:r>
            <a:r>
              <a:rPr lang="en-CA" dirty="0"/>
              <a:t>from risk.</a:t>
            </a:r>
          </a:p>
        </p:txBody>
      </p:sp>
    </p:spTree>
    <p:extLst>
      <p:ext uri="{BB962C8B-B14F-4D97-AF65-F5344CB8AC3E}">
        <p14:creationId xmlns:p14="http://schemas.microsoft.com/office/powerpoint/2010/main" val="3570718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There is a myriad of ways that data can be</a:t>
            </a:r>
            <a:r>
              <a:rPr lang="en-CA" baseline="0"/>
              <a:t> compromised, and RDM gives researchers tools to plan and strategize about how to mitigate these risks (Read a few examples)</a:t>
            </a:r>
            <a:endParaRPr lang="en-CA"/>
          </a:p>
        </p:txBody>
      </p:sp>
      <p:sp>
        <p:nvSpPr>
          <p:cNvPr id="4" name="Slide Number Placeholder 3"/>
          <p:cNvSpPr>
            <a:spLocks noGrp="1"/>
          </p:cNvSpPr>
          <p:nvPr>
            <p:ph type="sldNum" sz="quarter" idx="10"/>
          </p:nvPr>
        </p:nvSpPr>
        <p:spPr/>
        <p:txBody>
          <a:bodyPr/>
          <a:lstStyle/>
          <a:p>
            <a:fld id="{C360B9FD-0192-1646-84FF-BCC92645C433}" type="slidenum">
              <a:rPr lang="en-US" smtClean="0"/>
              <a:t>8</a:t>
            </a:fld>
            <a:endParaRPr lang="en-US"/>
          </a:p>
        </p:txBody>
      </p:sp>
    </p:spTree>
    <p:extLst>
      <p:ext uri="{BB962C8B-B14F-4D97-AF65-F5344CB8AC3E}">
        <p14:creationId xmlns:p14="http://schemas.microsoft.com/office/powerpoint/2010/main" val="1126808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There has</a:t>
            </a:r>
            <a:r>
              <a:rPr lang="en-CA" baseline="0"/>
              <a:t> been a growing reproducibility crisis in science, and one issue at the heart of this crisis is that data is not well documented, can sometimes not be verified, or in the worst case scenario cannot be found.</a:t>
            </a:r>
          </a:p>
          <a:p>
            <a:endParaRPr lang="en-CA" baseline="0"/>
          </a:p>
          <a:p>
            <a:r>
              <a:rPr lang="en-CA" baseline="0"/>
              <a:t>Retractions, or other accusations of research misconduct, can be embarrassing for the reputations of those researchers and the institutions they work for.</a:t>
            </a:r>
          </a:p>
          <a:p>
            <a:endParaRPr lang="en-CA" baseline="0"/>
          </a:p>
          <a:p>
            <a:r>
              <a:rPr lang="en-CA" baseline="0"/>
              <a:t>RDM provides a pathway for researchers to work more efficiently, to keep better documentation of their processes, and to hold themselves to a higher degree of accountability, thus increasing the transparency of their research.</a:t>
            </a:r>
            <a:endParaRPr lang="en-CA"/>
          </a:p>
        </p:txBody>
      </p:sp>
      <p:sp>
        <p:nvSpPr>
          <p:cNvPr id="4" name="Slide Number Placeholder 3"/>
          <p:cNvSpPr>
            <a:spLocks noGrp="1"/>
          </p:cNvSpPr>
          <p:nvPr>
            <p:ph type="sldNum" sz="quarter" idx="10"/>
          </p:nvPr>
        </p:nvSpPr>
        <p:spPr/>
        <p:txBody>
          <a:bodyPr/>
          <a:lstStyle/>
          <a:p>
            <a:fld id="{C360B9FD-0192-1646-84FF-BCC92645C433}" type="slidenum">
              <a:rPr lang="en-US" smtClean="0"/>
              <a:t>9</a:t>
            </a:fld>
            <a:endParaRPr lang="en-US"/>
          </a:p>
        </p:txBody>
      </p:sp>
    </p:spTree>
    <p:extLst>
      <p:ext uri="{BB962C8B-B14F-4D97-AF65-F5344CB8AC3E}">
        <p14:creationId xmlns:p14="http://schemas.microsoft.com/office/powerpoint/2010/main" val="3631885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10A29"/>
                </a:solidFill>
              </a:defRPr>
            </a:lvl1pPr>
          </a:lstStyle>
          <a:p>
            <a:r>
              <a:rPr lang="en-US"/>
              <a:t>Click to edit Master title style</a:t>
            </a:r>
          </a:p>
        </p:txBody>
      </p:sp>
      <p:sp>
        <p:nvSpPr>
          <p:cNvPr id="3" name="Content Placeholder 2"/>
          <p:cNvSpPr>
            <a:spLocks noGrp="1"/>
          </p:cNvSpPr>
          <p:nvPr>
            <p:ph idx="1"/>
          </p:nvPr>
        </p:nvSpPr>
        <p:spPr>
          <a:xfrm>
            <a:off x="1749425" y="1598614"/>
            <a:ext cx="9836308" cy="4531207"/>
          </a:xfrm>
        </p:spPr>
        <p:txBody>
          <a:bodyPr lIns="0" tIns="0" rIns="0" bIns="0"/>
          <a:lstStyle>
            <a:lvl1pPr marL="342900" indent="-342900">
              <a:spcBef>
                <a:spcPts val="1800"/>
              </a:spcBef>
              <a:defRPr sz="2700">
                <a:latin typeface="Calibri"/>
                <a:cs typeface="Calibri"/>
              </a:defRPr>
            </a:lvl1pPr>
            <a:lvl2pPr marL="685800" indent="-342900">
              <a:spcBef>
                <a:spcPts val="1800"/>
              </a:spcBef>
              <a:defRPr sz="2700">
                <a:latin typeface="Calibri"/>
                <a:cs typeface="Calibri"/>
              </a:defRPr>
            </a:lvl2pPr>
            <a:lvl3pPr marL="1028700" indent="-342900">
              <a:spcBef>
                <a:spcPts val="1800"/>
              </a:spcBef>
              <a:defRPr sz="2700">
                <a:latin typeface="Calibri"/>
                <a:cs typeface="Calibri"/>
              </a:defRPr>
            </a:lvl3pPr>
            <a:lvl4pPr marL="1371600" indent="-342900">
              <a:spcBef>
                <a:spcPts val="1500"/>
              </a:spcBef>
              <a:defRPr sz="2400">
                <a:latin typeface="Calibri"/>
                <a:cs typeface="Calibri"/>
              </a:defRPr>
            </a:lvl4pPr>
            <a:lvl5pPr marL="1714500" indent="-342900">
              <a:spcBef>
                <a:spcPts val="1500"/>
              </a:spcBef>
              <a:defRPr sz="2400">
                <a:latin typeface="Calibri"/>
                <a:cs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387573" y="6495562"/>
            <a:ext cx="1212711" cy="365125"/>
          </a:xfrm>
        </p:spPr>
        <p:txBody>
          <a:bodyPr/>
          <a:lstStyle/>
          <a:p>
            <a:fld id="{2F6AE53F-E227-A345-A672-286B2CEC4DE6}" type="datetimeFigureOut">
              <a:rPr lang="en-US"/>
              <a:pPr/>
              <a:t>3/18/2020</a:t>
            </a:fld>
            <a:endParaRPr lang="en-US"/>
          </a:p>
        </p:txBody>
      </p:sp>
      <p:sp>
        <p:nvSpPr>
          <p:cNvPr id="6" name="Slide Number Placeholder 5"/>
          <p:cNvSpPr>
            <a:spLocks noGrp="1"/>
          </p:cNvSpPr>
          <p:nvPr>
            <p:ph type="sldNum" sz="quarter" idx="12"/>
          </p:nvPr>
        </p:nvSpPr>
        <p:spPr>
          <a:xfrm>
            <a:off x="1763418" y="6495562"/>
            <a:ext cx="746344" cy="365125"/>
          </a:xfrm>
        </p:spPr>
        <p:txBody>
          <a:bodyPr/>
          <a:lstStyle/>
          <a:p>
            <a:fld id="{10537617-F04D-2D48-8B5D-62F0364B9B5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10A29"/>
                </a:solidFill>
              </a:defRPr>
            </a:lvl1pPr>
          </a:lstStyle>
          <a:p>
            <a:r>
              <a:rPr lang="en-US"/>
              <a:t>Click to edit Master title style</a:t>
            </a:r>
          </a:p>
        </p:txBody>
      </p:sp>
      <p:sp>
        <p:nvSpPr>
          <p:cNvPr id="3" name="Content Placeholder 2"/>
          <p:cNvSpPr>
            <a:spLocks noGrp="1"/>
          </p:cNvSpPr>
          <p:nvPr>
            <p:ph idx="1"/>
          </p:nvPr>
        </p:nvSpPr>
        <p:spPr>
          <a:xfrm>
            <a:off x="1749425" y="1598614"/>
            <a:ext cx="9836308" cy="4531207"/>
          </a:xfrm>
        </p:spPr>
        <p:txBody>
          <a:bodyPr lIns="0" tIns="0" rIns="0" bIns="0"/>
          <a:lstStyle>
            <a:lvl1pPr marL="342900" indent="-342900">
              <a:spcBef>
                <a:spcPts val="1800"/>
              </a:spcBef>
              <a:defRPr sz="2700">
                <a:latin typeface="Calibri"/>
                <a:cs typeface="Calibri"/>
              </a:defRPr>
            </a:lvl1pPr>
            <a:lvl2pPr marL="685800" indent="-342900">
              <a:spcBef>
                <a:spcPts val="1800"/>
              </a:spcBef>
              <a:defRPr sz="2700">
                <a:latin typeface="Calibri"/>
                <a:cs typeface="Calibri"/>
              </a:defRPr>
            </a:lvl2pPr>
            <a:lvl3pPr marL="1028700" indent="-342900">
              <a:spcBef>
                <a:spcPts val="1800"/>
              </a:spcBef>
              <a:defRPr sz="2700">
                <a:latin typeface="Calibri"/>
                <a:cs typeface="Calibri"/>
              </a:defRPr>
            </a:lvl3pPr>
            <a:lvl4pPr marL="1371600" indent="-342900">
              <a:spcBef>
                <a:spcPts val="1500"/>
              </a:spcBef>
              <a:defRPr sz="2400">
                <a:latin typeface="Calibri"/>
                <a:cs typeface="Calibri"/>
              </a:defRPr>
            </a:lvl4pPr>
            <a:lvl5pPr marL="1714500" indent="-342900">
              <a:spcBef>
                <a:spcPts val="1500"/>
              </a:spcBef>
              <a:defRPr sz="2400">
                <a:latin typeface="Calibri"/>
                <a:cs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387573" y="6495562"/>
            <a:ext cx="1212711" cy="365125"/>
          </a:xfrm>
        </p:spPr>
        <p:txBody>
          <a:bodyPr/>
          <a:lstStyle/>
          <a:p>
            <a:fld id="{2F6AE53F-E227-A345-A672-286B2CEC4DE6}" type="datetimeFigureOut">
              <a:rPr lang="en-US"/>
              <a:pPr/>
              <a:t>3/18/2020</a:t>
            </a:fld>
            <a:endParaRPr lang="en-US"/>
          </a:p>
        </p:txBody>
      </p:sp>
      <p:sp>
        <p:nvSpPr>
          <p:cNvPr id="6" name="Slide Number Placeholder 5"/>
          <p:cNvSpPr>
            <a:spLocks noGrp="1"/>
          </p:cNvSpPr>
          <p:nvPr>
            <p:ph type="sldNum" sz="quarter" idx="12"/>
          </p:nvPr>
        </p:nvSpPr>
        <p:spPr>
          <a:xfrm>
            <a:off x="1763418" y="6495562"/>
            <a:ext cx="746344" cy="365125"/>
          </a:xfrm>
        </p:spPr>
        <p:txBody>
          <a:bodyPr/>
          <a:lstStyle/>
          <a:p>
            <a:fld id="{10537617-F04D-2D48-8B5D-62F0364B9B5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lai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2387573" y="6495562"/>
            <a:ext cx="1212711" cy="365125"/>
          </a:xfrm>
        </p:spPr>
        <p:txBody>
          <a:bodyPr/>
          <a:lstStyle/>
          <a:p>
            <a:fld id="{2F6AE53F-E227-A345-A672-286B2CEC4DE6}" type="datetimeFigureOut">
              <a:rPr lang="en-US"/>
              <a:pPr/>
              <a:t>3/18/2020</a:t>
            </a:fld>
            <a:endParaRPr lang="en-US"/>
          </a:p>
        </p:txBody>
      </p:sp>
      <p:sp>
        <p:nvSpPr>
          <p:cNvPr id="5" name="Slide Number Placeholder 4"/>
          <p:cNvSpPr>
            <a:spLocks noGrp="1"/>
          </p:cNvSpPr>
          <p:nvPr>
            <p:ph type="sldNum" sz="quarter" idx="12"/>
          </p:nvPr>
        </p:nvSpPr>
        <p:spPr>
          <a:xfrm>
            <a:off x="1763418" y="6495562"/>
            <a:ext cx="746344" cy="365125"/>
          </a:xfrm>
        </p:spPr>
        <p:txBody>
          <a:bodyPr/>
          <a:lstStyle/>
          <a:p>
            <a:fld id="{10537617-F04D-2D48-8B5D-62F0364B9B54}" type="slidenum">
              <a:rPr lang="en-US"/>
              <a:pPr/>
              <a:t>‹#›</a:t>
            </a:fld>
            <a:endParaRPr lang="en-US"/>
          </a:p>
        </p:txBody>
      </p:sp>
      <p:sp>
        <p:nvSpPr>
          <p:cNvPr id="6" name="Text Placeholder 5"/>
          <p:cNvSpPr>
            <a:spLocks noGrp="1"/>
          </p:cNvSpPr>
          <p:nvPr>
            <p:ph type="body" sz="quarter" idx="13"/>
          </p:nvPr>
        </p:nvSpPr>
        <p:spPr>
          <a:xfrm>
            <a:off x="1749425" y="1601788"/>
            <a:ext cx="9732963" cy="4365059"/>
          </a:xfrm>
        </p:spPr>
        <p:txBody>
          <a:bodyPr>
            <a:noAutofit/>
          </a:bodyPr>
          <a:lstStyle>
            <a:lvl1pPr marL="0" indent="0">
              <a:spcBef>
                <a:spcPts val="1200"/>
              </a:spcBef>
              <a:buFontTx/>
              <a:buNone/>
              <a:defRPr sz="2700"/>
            </a:lvl1pPr>
            <a:lvl2pPr marL="228600" indent="0">
              <a:buFontTx/>
              <a:buNone/>
              <a:defRPr/>
            </a:lvl2pPr>
            <a:lvl3pPr marL="455613" indent="0">
              <a:buFontTx/>
              <a:buNone/>
              <a:defRPr/>
            </a:lvl3pPr>
            <a:lvl4pPr marL="684212" indent="0">
              <a:buFontTx/>
              <a:buNone/>
              <a:defRPr/>
            </a:lvl4pPr>
            <a:lvl5pPr marL="911225" indent="0">
              <a:buFontTx/>
              <a:buNone/>
              <a:defRPr/>
            </a:lvl5pPr>
          </a:lstStyle>
          <a:p>
            <a:pPr lvl="0"/>
            <a:r>
              <a:rPr lang="en-US"/>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6AE53F-E227-A345-A672-286B2CEC4DE6}" type="datetimeFigureOut">
              <a:rPr lang="en-US" smtClean="0"/>
              <a:pPr/>
              <a:t>3/18/2020</a:t>
            </a:fld>
            <a:endParaRPr lang="en-US"/>
          </a:p>
        </p:txBody>
      </p:sp>
      <p:sp>
        <p:nvSpPr>
          <p:cNvPr id="4" name="Slide Number Placeholder 3"/>
          <p:cNvSpPr>
            <a:spLocks noGrp="1"/>
          </p:cNvSpPr>
          <p:nvPr>
            <p:ph type="sldNum" sz="quarter" idx="11"/>
          </p:nvPr>
        </p:nvSpPr>
        <p:spPr/>
        <p:txBody>
          <a:bodyPr/>
          <a:lstStyle/>
          <a:p>
            <a:fld id="{10537617-F04D-2D48-8B5D-62F0364B9B54}" type="slidenum">
              <a:rPr lang="en-US" smtClean="0"/>
              <a:pPr/>
              <a:t>‹#›</a:t>
            </a:fld>
            <a:endParaRPr lang="en-US"/>
          </a:p>
        </p:txBody>
      </p:sp>
      <p:sp>
        <p:nvSpPr>
          <p:cNvPr id="6" name="Content Placeholder 5"/>
          <p:cNvSpPr>
            <a:spLocks noGrp="1"/>
          </p:cNvSpPr>
          <p:nvPr>
            <p:ph sz="quarter" idx="12"/>
          </p:nvPr>
        </p:nvSpPr>
        <p:spPr>
          <a:xfrm>
            <a:off x="1749423" y="1601788"/>
            <a:ext cx="4800600" cy="4333557"/>
          </a:xfrm>
        </p:spPr>
        <p:txBody>
          <a:bodyPr/>
          <a:lstStyle>
            <a:lvl5pPr marL="1714500" indent="-3429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6822018" y="1602294"/>
            <a:ext cx="4800600" cy="4333557"/>
          </a:xfrm>
        </p:spPr>
        <p:txBody>
          <a:bodyPr/>
          <a:lstStyle>
            <a:lvl5pPr marL="1714500" indent="-3429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2048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49424" y="5390832"/>
            <a:ext cx="8530949" cy="591514"/>
          </a:xfrm>
        </p:spPr>
        <p:txBody>
          <a:bodyPr anchor="t" anchorCtr="0">
            <a:noAutofit/>
          </a:bodyPr>
          <a:lstStyle>
            <a:lvl1pPr algn="l">
              <a:defRPr sz="2400" b="0">
                <a:solidFill>
                  <a:schemeClr val="tx1"/>
                </a:solidFill>
                <a:latin typeface="Calibri"/>
                <a:cs typeface="Calibri"/>
              </a:defRPr>
            </a:lvl1pPr>
          </a:lstStyle>
          <a:p>
            <a:r>
              <a:rPr lang="en-US"/>
              <a:t>Click to edit Master title style</a:t>
            </a:r>
          </a:p>
        </p:txBody>
      </p:sp>
      <p:sp>
        <p:nvSpPr>
          <p:cNvPr id="3" name="Picture Placeholder 2"/>
          <p:cNvSpPr>
            <a:spLocks noGrp="1"/>
          </p:cNvSpPr>
          <p:nvPr>
            <p:ph type="pic" idx="1"/>
          </p:nvPr>
        </p:nvSpPr>
        <p:spPr>
          <a:xfrm>
            <a:off x="1763418" y="1601788"/>
            <a:ext cx="8516956" cy="36056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2387573" y="6495562"/>
            <a:ext cx="1212711" cy="365125"/>
          </a:xfrm>
        </p:spPr>
        <p:txBody>
          <a:bodyPr/>
          <a:lstStyle/>
          <a:p>
            <a:fld id="{2F6AE53F-E227-A345-A672-286B2CEC4DE6}" type="datetimeFigureOut">
              <a:rPr lang="en-US"/>
              <a:pPr/>
              <a:t>3/18/2020</a:t>
            </a:fld>
            <a:endParaRPr lang="en-US"/>
          </a:p>
        </p:txBody>
      </p:sp>
      <p:sp>
        <p:nvSpPr>
          <p:cNvPr id="7" name="Slide Number Placeholder 6"/>
          <p:cNvSpPr>
            <a:spLocks noGrp="1"/>
          </p:cNvSpPr>
          <p:nvPr>
            <p:ph type="sldNum" sz="quarter" idx="12"/>
          </p:nvPr>
        </p:nvSpPr>
        <p:spPr>
          <a:xfrm>
            <a:off x="1763418" y="6495562"/>
            <a:ext cx="746344" cy="365125"/>
          </a:xfrm>
        </p:spPr>
        <p:txBody>
          <a:bodyPr/>
          <a:lstStyle/>
          <a:p>
            <a:fld id="{10537617-F04D-2D48-8B5D-62F0364B9B5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accent6"/>
                </a:solidFill>
              </a:defRPr>
            </a:lvl1pPr>
          </a:lstStyle>
          <a:p>
            <a:fld id="{2F6AE53F-E227-A345-A672-286B2CEC4DE6}" type="datetimeFigureOut">
              <a:rPr lang="en-US" smtClean="0"/>
              <a:pPr/>
              <a:t>3/18/2020</a:t>
            </a:fld>
            <a:endParaRPr lang="en-US"/>
          </a:p>
        </p:txBody>
      </p:sp>
      <p:sp>
        <p:nvSpPr>
          <p:cNvPr id="4" name="Footer Placeholder 3"/>
          <p:cNvSpPr>
            <a:spLocks noGrp="1"/>
          </p:cNvSpPr>
          <p:nvPr>
            <p:ph type="ftr" sz="quarter" idx="11"/>
          </p:nvPr>
        </p:nvSpPr>
        <p:spPr/>
        <p:txBody>
          <a:bodyPr/>
          <a:lstStyle>
            <a:lvl1pPr>
              <a:defRPr>
                <a:solidFill>
                  <a:srgbClr val="000000"/>
                </a:solidFill>
              </a:defRPr>
            </a:lvl1pPr>
          </a:lstStyle>
          <a:p>
            <a:endParaRPr lang="en-US"/>
          </a:p>
        </p:txBody>
      </p:sp>
      <p:sp>
        <p:nvSpPr>
          <p:cNvPr id="5" name="Slide Number Placeholder 4"/>
          <p:cNvSpPr>
            <a:spLocks noGrp="1"/>
          </p:cNvSpPr>
          <p:nvPr>
            <p:ph type="sldNum" sz="quarter" idx="12"/>
          </p:nvPr>
        </p:nvSpPr>
        <p:spPr/>
        <p:txBody>
          <a:bodyPr/>
          <a:lstStyle/>
          <a:p>
            <a:fld id="{10537617-F04D-2D48-8B5D-62F0364B9B54}" type="slidenum">
              <a:rPr lang="en-US" smtClean="0"/>
              <a:pPr/>
              <a:t>‹#›</a:t>
            </a:fld>
            <a:endParaRPr lang="en-US"/>
          </a:p>
        </p:txBody>
      </p:sp>
      <p:sp>
        <p:nvSpPr>
          <p:cNvPr id="7" name="Picture Placeholder 2"/>
          <p:cNvSpPr>
            <a:spLocks noGrp="1"/>
          </p:cNvSpPr>
          <p:nvPr>
            <p:ph type="pic" idx="1"/>
          </p:nvPr>
        </p:nvSpPr>
        <p:spPr>
          <a:xfrm>
            <a:off x="907815" y="1267772"/>
            <a:ext cx="10360433" cy="38884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914162" y="5244446"/>
            <a:ext cx="7313295" cy="804862"/>
          </a:xfrm>
        </p:spPr>
        <p:txBody>
          <a:bodyPr/>
          <a:lstStyle>
            <a:lvl1pPr marL="0" indent="0">
              <a:buNone/>
              <a:defRPr sz="1400" b="1" i="0">
                <a:latin typeface="Calibri"/>
                <a:cs typeface="Calibr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90045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6AE53F-E227-A345-A672-286B2CEC4DE6}" type="datetimeFigureOut">
              <a:rPr lang="en-US"/>
              <a:pPr/>
              <a:t>3/18/2020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537617-F04D-2D48-8B5D-62F0364B9B54}" type="slidenum">
              <a:rPr lang="en-US"/>
              <a:pPr/>
              <a:t>‹#›</a:t>
            </a:fld>
            <a:endParaRPr lang="en-US"/>
          </a:p>
        </p:txBody>
      </p:sp>
    </p:spTree>
    <p:extLst>
      <p:ext uri="{BB962C8B-B14F-4D97-AF65-F5344CB8AC3E}">
        <p14:creationId xmlns:p14="http://schemas.microsoft.com/office/powerpoint/2010/main" val="4032770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58723" y="2224154"/>
            <a:ext cx="9583794" cy="1155150"/>
          </a:xfrm>
        </p:spPr>
        <p:txBody>
          <a:bodyPr/>
          <a:lstStyle>
            <a:lvl1pPr>
              <a:lnSpc>
                <a:spcPts val="3900"/>
              </a:lnSpc>
              <a:defRPr/>
            </a:lvl1pPr>
          </a:lstStyle>
          <a:p>
            <a:r>
              <a:rPr lang="en-US"/>
              <a:t>Click to edit Master title style</a:t>
            </a:r>
          </a:p>
        </p:txBody>
      </p:sp>
      <p:sp>
        <p:nvSpPr>
          <p:cNvPr id="3" name="Date Placeholder 2"/>
          <p:cNvSpPr>
            <a:spLocks noGrp="1"/>
          </p:cNvSpPr>
          <p:nvPr>
            <p:ph type="dt" sz="half" idx="10"/>
          </p:nvPr>
        </p:nvSpPr>
        <p:spPr>
          <a:xfrm>
            <a:off x="2382878" y="6495562"/>
            <a:ext cx="1212711" cy="365125"/>
          </a:xfrm>
        </p:spPr>
        <p:txBody>
          <a:bodyPr/>
          <a:lstStyle/>
          <a:p>
            <a:fld id="{2F6AE53F-E227-A345-A672-286B2CEC4DE6}" type="datetimeFigureOut">
              <a:rPr lang="en-US"/>
              <a:pPr/>
              <a:t>3/18/2020</a:t>
            </a:fld>
            <a:endParaRPr lang="en-US"/>
          </a:p>
        </p:txBody>
      </p:sp>
      <p:sp>
        <p:nvSpPr>
          <p:cNvPr id="5" name="Slide Number Placeholder 4"/>
          <p:cNvSpPr>
            <a:spLocks noGrp="1"/>
          </p:cNvSpPr>
          <p:nvPr>
            <p:ph type="sldNum" sz="quarter" idx="12"/>
          </p:nvPr>
        </p:nvSpPr>
        <p:spPr>
          <a:xfrm>
            <a:off x="1758723" y="6495562"/>
            <a:ext cx="746344" cy="365125"/>
          </a:xfrm>
        </p:spPr>
        <p:txBody>
          <a:bodyPr/>
          <a:lstStyle/>
          <a:p>
            <a:fld id="{10537617-F04D-2D48-8B5D-62F0364B9B54}" type="slidenum">
              <a:rPr lang="en-US"/>
              <a:pPr/>
              <a:t>‹#›</a:t>
            </a:fld>
            <a:endParaRPr lang="en-US"/>
          </a:p>
        </p:txBody>
      </p:sp>
    </p:spTree>
    <p:extLst>
      <p:ext uri="{BB962C8B-B14F-4D97-AF65-F5344CB8AC3E}">
        <p14:creationId xmlns:p14="http://schemas.microsoft.com/office/powerpoint/2010/main" val="262857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1758723" y="2224154"/>
            <a:ext cx="9583794" cy="1155150"/>
          </a:xfrm>
        </p:spPr>
        <p:txBody>
          <a:bodyPr/>
          <a:lstStyle/>
          <a:p>
            <a:r>
              <a:rPr lang="en-US"/>
              <a:t>Click to edit Master title style</a:t>
            </a:r>
          </a:p>
        </p:txBody>
      </p:sp>
      <p:sp>
        <p:nvSpPr>
          <p:cNvPr id="3" name="Date Placeholder 2"/>
          <p:cNvSpPr>
            <a:spLocks noGrp="1"/>
          </p:cNvSpPr>
          <p:nvPr>
            <p:ph type="dt" sz="half" idx="10"/>
          </p:nvPr>
        </p:nvSpPr>
        <p:spPr>
          <a:xfrm>
            <a:off x="2382878" y="6495562"/>
            <a:ext cx="1212711" cy="365125"/>
          </a:xfrm>
        </p:spPr>
        <p:txBody>
          <a:bodyPr/>
          <a:lstStyle/>
          <a:p>
            <a:fld id="{2F6AE53F-E227-A345-A672-286B2CEC4DE6}" type="datetimeFigureOut">
              <a:rPr lang="en-US"/>
              <a:pPr/>
              <a:t>3/18/2020</a:t>
            </a:fld>
            <a:endParaRPr lang="en-US"/>
          </a:p>
        </p:txBody>
      </p:sp>
      <p:sp>
        <p:nvSpPr>
          <p:cNvPr id="5" name="Slide Number Placeholder 4"/>
          <p:cNvSpPr>
            <a:spLocks noGrp="1"/>
          </p:cNvSpPr>
          <p:nvPr>
            <p:ph type="sldNum" sz="quarter" idx="12"/>
          </p:nvPr>
        </p:nvSpPr>
        <p:spPr>
          <a:xfrm>
            <a:off x="1758723" y="6495562"/>
            <a:ext cx="746344" cy="365125"/>
          </a:xfrm>
        </p:spPr>
        <p:txBody>
          <a:bodyPr/>
          <a:lstStyle/>
          <a:p>
            <a:fld id="{10537617-F04D-2D48-8B5D-62F0364B9B54}" type="slidenum">
              <a:rPr lang="en-US"/>
              <a:pPr/>
              <a:t>‹#›</a:t>
            </a:fld>
            <a:endParaRPr lang="en-US"/>
          </a:p>
        </p:txBody>
      </p:sp>
      <p:sp>
        <p:nvSpPr>
          <p:cNvPr id="7" name="Content Placeholder 6"/>
          <p:cNvSpPr>
            <a:spLocks noGrp="1"/>
          </p:cNvSpPr>
          <p:nvPr>
            <p:ph sz="quarter" idx="13"/>
          </p:nvPr>
        </p:nvSpPr>
        <p:spPr>
          <a:xfrm>
            <a:off x="1758723" y="3468274"/>
            <a:ext cx="7465198" cy="793750"/>
          </a:xfrm>
        </p:spPr>
        <p:txBody>
          <a:bodyPr/>
          <a:lstStyle>
            <a:lvl1pPr>
              <a:buFontTx/>
              <a:buNone/>
              <a:defRPr/>
            </a:lvl1pPr>
          </a:lstStyle>
          <a:p>
            <a:pPr lvl="0"/>
            <a:r>
              <a:rPr lang="en-US"/>
              <a:t>Click to edit Master text styles</a:t>
            </a:r>
          </a:p>
        </p:txBody>
      </p:sp>
      <p:sp>
        <p:nvSpPr>
          <p:cNvPr id="4" name="TextBox 3"/>
          <p:cNvSpPr txBox="1"/>
          <p:nvPr userDrawn="1"/>
        </p:nvSpPr>
        <p:spPr>
          <a:xfrm>
            <a:off x="2920034" y="2836834"/>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306626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cover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70417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9.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4.xml"/><Relationship Id="rId1" Type="http://schemas.openxmlformats.org/officeDocument/2006/relationships/slideLayout" Target="../slideLayouts/slideLayout10.xml"/><Relationship Id="rId5" Type="http://schemas.openxmlformats.org/officeDocument/2006/relationships/image" Target="../media/image3.jpe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77077" y="220422"/>
            <a:ext cx="7345826" cy="1116829"/>
          </a:xfrm>
          <a:prstGeom prst="rect">
            <a:avLst/>
          </a:prstGeom>
        </p:spPr>
        <p:txBody>
          <a:bodyPr vert="horz" lIns="0" tIns="0" rIns="0" bIns="0" rtlCol="0" anchor="ctr">
            <a:noAutofit/>
          </a:bodyPr>
          <a:lstStyle/>
          <a:p>
            <a:r>
              <a:rPr lang="en-US"/>
              <a:t>Click to edit Master title style</a:t>
            </a:r>
          </a:p>
        </p:txBody>
      </p:sp>
      <p:sp>
        <p:nvSpPr>
          <p:cNvPr id="3" name="Text Placeholder 2"/>
          <p:cNvSpPr>
            <a:spLocks noGrp="1"/>
          </p:cNvSpPr>
          <p:nvPr>
            <p:ph type="body" idx="1"/>
          </p:nvPr>
        </p:nvSpPr>
        <p:spPr>
          <a:xfrm>
            <a:off x="1749425" y="1601789"/>
            <a:ext cx="9670546" cy="4301351"/>
          </a:xfrm>
          <a:prstGeom prst="rect">
            <a:avLst/>
          </a:prstGeom>
        </p:spPr>
        <p:txBody>
          <a:bodyPr vert="horz" lIns="0" tIns="0" rIns="9144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377077" y="6495562"/>
            <a:ext cx="1212711" cy="365125"/>
          </a:xfrm>
          <a:prstGeom prst="rect">
            <a:avLst/>
          </a:prstGeom>
        </p:spPr>
        <p:txBody>
          <a:bodyPr vert="horz" lIns="0" tIns="0" rIns="0" bIns="0" rtlCol="0" anchor="t"/>
          <a:lstStyle>
            <a:lvl1pPr algn="l">
              <a:defRPr sz="1200">
                <a:solidFill>
                  <a:schemeClr val="tx1">
                    <a:tint val="75000"/>
                  </a:schemeClr>
                </a:solidFill>
              </a:defRPr>
            </a:lvl1pPr>
          </a:lstStyle>
          <a:p>
            <a:fld id="{2F6AE53F-E227-A345-A672-286B2CEC4DE6}" type="datetimeFigureOut">
              <a:rPr lang="en-US"/>
              <a:pPr/>
              <a:t>3/18/2020</a:t>
            </a:fld>
            <a:endParaRPr lang="en-US"/>
          </a:p>
        </p:txBody>
      </p:sp>
      <p:sp>
        <p:nvSpPr>
          <p:cNvPr id="6" name="Slide Number Placeholder 5"/>
          <p:cNvSpPr>
            <a:spLocks noGrp="1"/>
          </p:cNvSpPr>
          <p:nvPr>
            <p:ph type="sldNum" sz="quarter" idx="4"/>
          </p:nvPr>
        </p:nvSpPr>
        <p:spPr>
          <a:xfrm>
            <a:off x="1752922" y="6495562"/>
            <a:ext cx="746344" cy="365125"/>
          </a:xfrm>
          <a:prstGeom prst="rect">
            <a:avLst/>
          </a:prstGeom>
        </p:spPr>
        <p:txBody>
          <a:bodyPr vert="horz" lIns="0" tIns="0" rIns="0" bIns="0" rtlCol="0" anchor="t"/>
          <a:lstStyle>
            <a:lvl1pPr algn="l">
              <a:defRPr sz="1200">
                <a:solidFill>
                  <a:schemeClr val="tx1">
                    <a:tint val="75000"/>
                  </a:schemeClr>
                </a:solidFill>
              </a:defRPr>
            </a:lvl1pPr>
          </a:lstStyle>
          <a:p>
            <a:fld id="{10537617-F04D-2D48-8B5D-62F0364B9B54}" type="slidenum">
              <a:rPr lang="en-US" smtClean="0"/>
              <a:pPr/>
              <a:t>‹#›</a:t>
            </a:fld>
            <a:endParaRPr lang="en-US"/>
          </a:p>
        </p:txBody>
      </p:sp>
      <p:pic>
        <p:nvPicPr>
          <p:cNvPr id="12" name="Picture 11" descr="QueensLogo_colour.ai"/>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981979" y="159025"/>
            <a:ext cx="1678177" cy="1222150"/>
          </a:xfrm>
          <a:prstGeom prst="rect">
            <a:avLst/>
          </a:prstGeom>
        </p:spPr>
      </p:pic>
      <p:pic>
        <p:nvPicPr>
          <p:cNvPr id="13" name="Picture 12">
            <a:extLst>
              <a:ext uri="{FF2B5EF4-FFF2-40B4-BE49-F238E27FC236}">
                <a16:creationId xmlns:a16="http://schemas.microsoft.com/office/drawing/2014/main" id="{103375D7-ED86-0647-94EA-7CF94318ED44}"/>
              </a:ext>
            </a:extLst>
          </p:cNvPr>
          <p:cNvPicPr>
            <a:picLocks noChangeAspect="1"/>
          </p:cNvPicPr>
          <p:nvPr userDrawn="1"/>
        </p:nvPicPr>
        <p:blipFill>
          <a:blip r:embed="rId9"/>
          <a:stretch>
            <a:fillRect/>
          </a:stretch>
        </p:blipFill>
        <p:spPr>
          <a:xfrm>
            <a:off x="-1209296" y="-972795"/>
            <a:ext cx="3537921" cy="3429000"/>
          </a:xfrm>
          <a:prstGeom prst="rect">
            <a:avLst/>
          </a:prstGeom>
        </p:spPr>
      </p:pic>
      <p:pic>
        <p:nvPicPr>
          <p:cNvPr id="15" name="Picture 14">
            <a:extLst>
              <a:ext uri="{FF2B5EF4-FFF2-40B4-BE49-F238E27FC236}">
                <a16:creationId xmlns:a16="http://schemas.microsoft.com/office/drawing/2014/main" id="{F7A25D14-A497-324F-A7AD-D29BFEB32274}"/>
              </a:ext>
            </a:extLst>
          </p:cNvPr>
          <p:cNvPicPr>
            <a:picLocks noChangeAspect="1"/>
          </p:cNvPicPr>
          <p:nvPr userDrawn="1"/>
        </p:nvPicPr>
        <p:blipFill>
          <a:blip r:embed="rId10"/>
          <a:stretch>
            <a:fillRect/>
          </a:stretch>
        </p:blipFill>
        <p:spPr>
          <a:xfrm>
            <a:off x="8402948" y="5988972"/>
            <a:ext cx="3158061" cy="853530"/>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700" r:id="rId2"/>
    <p:sldLayoutId id="2147483713" r:id="rId3"/>
    <p:sldLayoutId id="2147483703" r:id="rId4"/>
    <p:sldLayoutId id="2147483722" r:id="rId5"/>
    <p:sldLayoutId id="2147483724" r:id="rId6"/>
  </p:sldLayoutIdLst>
  <p:txStyles>
    <p:titleStyle>
      <a:lvl1pPr algn="l" defTabSz="457200" rtl="0" eaLnBrk="1" latinLnBrk="0" hangingPunct="1">
        <a:lnSpc>
          <a:spcPts val="2400"/>
        </a:lnSpc>
        <a:spcBef>
          <a:spcPct val="0"/>
        </a:spcBef>
        <a:buNone/>
        <a:defRPr sz="3000" b="1" kern="1200">
          <a:solidFill>
            <a:srgbClr val="910A29"/>
          </a:solidFill>
          <a:latin typeface="+mj-lt"/>
          <a:ea typeface="+mj-ea"/>
          <a:cs typeface="+mj-cs"/>
        </a:defRPr>
      </a:lvl1pPr>
    </p:titleStyle>
    <p:bodyStyle>
      <a:lvl1pPr marL="342900" indent="-342900" algn="l" defTabSz="457200" rtl="0" eaLnBrk="1" latinLnBrk="0" hangingPunct="1">
        <a:spcBef>
          <a:spcPts val="1200"/>
        </a:spcBef>
        <a:buFont typeface="Arial"/>
        <a:buChar char="•"/>
        <a:defRPr sz="2700" b="0" i="0" kern="1200">
          <a:solidFill>
            <a:schemeClr val="tx1"/>
          </a:solidFill>
          <a:latin typeface="Calibri"/>
          <a:ea typeface="+mn-ea"/>
          <a:cs typeface="Calibri"/>
        </a:defRPr>
      </a:lvl1pPr>
      <a:lvl2pPr marL="685800" indent="-342900" algn="l" defTabSz="457200" rtl="0" eaLnBrk="1" latinLnBrk="0" hangingPunct="1">
        <a:spcBef>
          <a:spcPts val="1800"/>
        </a:spcBef>
        <a:buFont typeface="Arial"/>
        <a:buChar char="–"/>
        <a:defRPr sz="2700" b="0" i="0" kern="1200">
          <a:solidFill>
            <a:schemeClr val="tx1"/>
          </a:solidFill>
          <a:latin typeface="Calibri"/>
          <a:ea typeface="+mn-ea"/>
          <a:cs typeface="Calibri"/>
        </a:defRPr>
      </a:lvl2pPr>
      <a:lvl3pPr marL="1028700" indent="-342900" algn="l" defTabSz="457200" rtl="0" eaLnBrk="1" latinLnBrk="0" hangingPunct="1">
        <a:spcBef>
          <a:spcPts val="1800"/>
        </a:spcBef>
        <a:buFont typeface="Arial"/>
        <a:buChar char="•"/>
        <a:defRPr sz="2700" b="0" i="0" kern="1200">
          <a:solidFill>
            <a:schemeClr val="tx1"/>
          </a:solidFill>
          <a:latin typeface="Calibri"/>
          <a:ea typeface="+mn-ea"/>
          <a:cs typeface="Calibri"/>
        </a:defRPr>
      </a:lvl3pPr>
      <a:lvl4pPr marL="1371600" indent="-342900" algn="l" defTabSz="457200" rtl="0" eaLnBrk="1" latinLnBrk="0" hangingPunct="1">
        <a:spcBef>
          <a:spcPts val="1500"/>
        </a:spcBef>
        <a:buFont typeface="Arial"/>
        <a:buChar char="–"/>
        <a:tabLst/>
        <a:defRPr sz="2400" b="0" i="0" kern="1200">
          <a:solidFill>
            <a:schemeClr val="tx1"/>
          </a:solidFill>
          <a:latin typeface="Calibri"/>
          <a:ea typeface="+mn-ea"/>
          <a:cs typeface="Calibri"/>
        </a:defRPr>
      </a:lvl4pPr>
      <a:lvl5pPr marL="1946275" indent="-574675" algn="l" defTabSz="457200" rtl="0" eaLnBrk="1" latinLnBrk="0" hangingPunct="1">
        <a:spcBef>
          <a:spcPts val="1500"/>
        </a:spcBef>
        <a:buFont typeface="Arial"/>
        <a:buChar char="»"/>
        <a:defRPr sz="24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48227" y="2224154"/>
            <a:ext cx="9583794" cy="1155150"/>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1743903" y="3467653"/>
            <a:ext cx="9588118" cy="1358348"/>
          </a:xfrm>
          <a:prstGeom prst="rect">
            <a:avLst/>
          </a:prstGeom>
        </p:spPr>
        <p:txBody>
          <a:bodyPr vert="horz" lIns="0" tIns="0" rIns="0" bIns="0" rtlCol="0">
            <a:noAutofit/>
          </a:bodyPr>
          <a:lstStyle/>
          <a:p>
            <a:pPr lvl="0"/>
            <a:r>
              <a:rPr lang="en-US"/>
              <a:t>Click to edit Master text styles</a:t>
            </a:r>
          </a:p>
        </p:txBody>
      </p:sp>
      <p:sp>
        <p:nvSpPr>
          <p:cNvPr id="4" name="Date Placeholder 3"/>
          <p:cNvSpPr>
            <a:spLocks noGrp="1"/>
          </p:cNvSpPr>
          <p:nvPr>
            <p:ph type="dt" sz="half" idx="2"/>
          </p:nvPr>
        </p:nvSpPr>
        <p:spPr>
          <a:xfrm>
            <a:off x="2382878" y="6495562"/>
            <a:ext cx="1212711" cy="365125"/>
          </a:xfrm>
          <a:prstGeom prst="rect">
            <a:avLst/>
          </a:prstGeom>
        </p:spPr>
        <p:txBody>
          <a:bodyPr vert="horz" lIns="0" tIns="0" rIns="0" bIns="0" rtlCol="0" anchor="t"/>
          <a:lstStyle>
            <a:lvl1pPr algn="l">
              <a:defRPr sz="1200">
                <a:solidFill>
                  <a:schemeClr val="tx1">
                    <a:tint val="75000"/>
                  </a:schemeClr>
                </a:solidFill>
              </a:defRPr>
            </a:lvl1pPr>
          </a:lstStyle>
          <a:p>
            <a:fld id="{2F6AE53F-E227-A345-A672-286B2CEC4DE6}" type="datetimeFigureOut">
              <a:rPr lang="en-US"/>
              <a:pPr/>
              <a:t>3/18/2020</a:t>
            </a:fld>
            <a:endParaRPr lang="en-US"/>
          </a:p>
        </p:txBody>
      </p:sp>
      <p:sp>
        <p:nvSpPr>
          <p:cNvPr id="6" name="Slide Number Placeholder 5"/>
          <p:cNvSpPr>
            <a:spLocks noGrp="1"/>
          </p:cNvSpPr>
          <p:nvPr>
            <p:ph type="sldNum" sz="quarter" idx="4"/>
          </p:nvPr>
        </p:nvSpPr>
        <p:spPr>
          <a:xfrm>
            <a:off x="1758723" y="6495562"/>
            <a:ext cx="746344" cy="365125"/>
          </a:xfrm>
          <a:prstGeom prst="rect">
            <a:avLst/>
          </a:prstGeom>
        </p:spPr>
        <p:txBody>
          <a:bodyPr vert="horz" lIns="0" tIns="0" rIns="0" bIns="0" rtlCol="0" anchor="t"/>
          <a:lstStyle>
            <a:lvl1pPr algn="l">
              <a:defRPr sz="1200">
                <a:solidFill>
                  <a:schemeClr val="tx1">
                    <a:tint val="75000"/>
                  </a:schemeClr>
                </a:solidFill>
              </a:defRPr>
            </a:lvl1pPr>
          </a:lstStyle>
          <a:p>
            <a:fld id="{10537617-F04D-2D48-8B5D-62F0364B9B54}" type="slidenum">
              <a:rPr lang="en-US" smtClean="0"/>
              <a:pPr/>
              <a:t>‹#›</a:t>
            </a:fld>
            <a:endParaRPr lang="en-US"/>
          </a:p>
        </p:txBody>
      </p:sp>
      <p:pic>
        <p:nvPicPr>
          <p:cNvPr id="12" name="Picture 11" descr="QueensLogo_colour.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81979" y="159025"/>
            <a:ext cx="1678177" cy="1222150"/>
          </a:xfrm>
          <a:prstGeom prst="rect">
            <a:avLst/>
          </a:prstGeom>
        </p:spPr>
      </p:pic>
      <p:sp>
        <p:nvSpPr>
          <p:cNvPr id="5" name="TextBox 4"/>
          <p:cNvSpPr txBox="1"/>
          <p:nvPr userDrawn="1"/>
        </p:nvSpPr>
        <p:spPr>
          <a:xfrm>
            <a:off x="1946689" y="2595796"/>
            <a:ext cx="184666" cy="369332"/>
          </a:xfrm>
          <a:prstGeom prst="rect">
            <a:avLst/>
          </a:prstGeom>
          <a:noFill/>
        </p:spPr>
        <p:txBody>
          <a:bodyPr wrap="none" rtlCol="0">
            <a:spAutoFit/>
          </a:bodyPr>
          <a:lstStyle/>
          <a:p>
            <a:endParaRPr lang="en-US"/>
          </a:p>
        </p:txBody>
      </p:sp>
      <p:pic>
        <p:nvPicPr>
          <p:cNvPr id="8" name="Picture 7">
            <a:extLst>
              <a:ext uri="{FF2B5EF4-FFF2-40B4-BE49-F238E27FC236}">
                <a16:creationId xmlns:a16="http://schemas.microsoft.com/office/drawing/2014/main" id="{F652C27F-9752-0D4A-A448-008FC6AF157A}"/>
              </a:ext>
            </a:extLst>
          </p:cNvPr>
          <p:cNvPicPr>
            <a:picLocks noChangeAspect="1"/>
          </p:cNvPicPr>
          <p:nvPr userDrawn="1"/>
        </p:nvPicPr>
        <p:blipFill>
          <a:blip r:embed="rId5"/>
          <a:stretch>
            <a:fillRect/>
          </a:stretch>
        </p:blipFill>
        <p:spPr>
          <a:xfrm>
            <a:off x="0" y="2619"/>
            <a:ext cx="6834753" cy="1847231"/>
          </a:xfrm>
          <a:prstGeom prst="rect">
            <a:avLst/>
          </a:prstGeom>
        </p:spPr>
      </p:pic>
    </p:spTree>
    <p:extLst>
      <p:ext uri="{BB962C8B-B14F-4D97-AF65-F5344CB8AC3E}">
        <p14:creationId xmlns:p14="http://schemas.microsoft.com/office/powerpoint/2010/main" val="1614591146"/>
      </p:ext>
    </p:extLst>
  </p:cSld>
  <p:clrMap bg1="lt1" tx1="dk1" bg2="lt2" tx2="dk2" accent1="accent1" accent2="accent2" accent3="accent3" accent4="accent4" accent5="accent5" accent6="accent6" hlink="hlink" folHlink="folHlink"/>
  <p:sldLayoutIdLst>
    <p:sldLayoutId id="2147483712" r:id="rId1"/>
    <p:sldLayoutId id="2147483714" r:id="rId2"/>
  </p:sldLayoutIdLst>
  <p:txStyles>
    <p:titleStyle>
      <a:lvl1pPr algn="l" defTabSz="457200" rtl="0" eaLnBrk="1" latinLnBrk="0" hangingPunct="1">
        <a:lnSpc>
          <a:spcPts val="3900"/>
        </a:lnSpc>
        <a:spcBef>
          <a:spcPct val="0"/>
        </a:spcBef>
        <a:buNone/>
        <a:defRPr sz="4200" b="0" kern="1200">
          <a:solidFill>
            <a:schemeClr val="tx1"/>
          </a:solidFill>
          <a:latin typeface="Calibri"/>
          <a:ea typeface="+mj-ea"/>
          <a:cs typeface="Calibri"/>
        </a:defRPr>
      </a:lvl1pPr>
    </p:titleStyle>
    <p:bodyStyle>
      <a:lvl1pPr marL="0" indent="0" algn="l" defTabSz="457200" rtl="0" eaLnBrk="1" latinLnBrk="0" hangingPunct="1">
        <a:lnSpc>
          <a:spcPts val="2700"/>
        </a:lnSpc>
        <a:spcBef>
          <a:spcPts val="0"/>
        </a:spcBef>
        <a:buFontTx/>
        <a:buNone/>
        <a:defRPr sz="2700" b="1" i="0" kern="1200">
          <a:solidFill>
            <a:schemeClr val="bg1">
              <a:lumMod val="50000"/>
            </a:schemeClr>
          </a:solidFill>
          <a:latin typeface="Calibri"/>
          <a:ea typeface="+mn-ea"/>
          <a:cs typeface="Calibri"/>
        </a:defRPr>
      </a:lvl1pPr>
      <a:lvl2pPr marL="228600" indent="0" algn="l" defTabSz="457200" rtl="0" eaLnBrk="1" latinLnBrk="0" hangingPunct="1">
        <a:spcBef>
          <a:spcPct val="20000"/>
        </a:spcBef>
        <a:buFontTx/>
        <a:buNone/>
        <a:defRPr sz="2400" b="1" i="0" kern="1200">
          <a:solidFill>
            <a:schemeClr val="bg1">
              <a:lumMod val="50000"/>
            </a:schemeClr>
          </a:solidFill>
          <a:latin typeface="Calibri"/>
          <a:ea typeface="+mn-ea"/>
          <a:cs typeface="Calibri"/>
        </a:defRPr>
      </a:lvl2pPr>
      <a:lvl3pPr marL="455613" indent="0" algn="l" defTabSz="457200" rtl="0" eaLnBrk="1" latinLnBrk="0" hangingPunct="1">
        <a:spcBef>
          <a:spcPct val="20000"/>
        </a:spcBef>
        <a:buFontTx/>
        <a:buNone/>
        <a:defRPr sz="2400" b="1" i="0" kern="1200">
          <a:solidFill>
            <a:schemeClr val="bg1">
              <a:lumMod val="50000"/>
            </a:schemeClr>
          </a:solidFill>
          <a:latin typeface="Calibri"/>
          <a:ea typeface="+mn-ea"/>
          <a:cs typeface="Calibri"/>
        </a:defRPr>
      </a:lvl3pPr>
      <a:lvl4pPr marL="684212" indent="0" algn="l" defTabSz="457200" rtl="0" eaLnBrk="1" latinLnBrk="0" hangingPunct="1">
        <a:spcBef>
          <a:spcPct val="20000"/>
        </a:spcBef>
        <a:buFontTx/>
        <a:buNone/>
        <a:defRPr sz="2400" b="1" i="0" kern="1200">
          <a:solidFill>
            <a:schemeClr val="bg1">
              <a:lumMod val="50000"/>
            </a:schemeClr>
          </a:solidFill>
          <a:latin typeface="Calibri"/>
          <a:ea typeface="+mn-ea"/>
          <a:cs typeface="Calibri"/>
        </a:defRPr>
      </a:lvl4pPr>
      <a:lvl5pPr marL="911225" indent="0" algn="l" defTabSz="457200" rtl="0" eaLnBrk="1" latinLnBrk="0" hangingPunct="1">
        <a:spcBef>
          <a:spcPct val="20000"/>
        </a:spcBef>
        <a:buFontTx/>
        <a:buNone/>
        <a:defRPr sz="2400" b="1" i="0" kern="1200">
          <a:solidFill>
            <a:schemeClr val="bg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7363" y="3886329"/>
            <a:ext cx="9902793" cy="2723679"/>
          </a:xfrm>
          <a:prstGeom prst="rect">
            <a:avLst/>
          </a:prstGeom>
        </p:spPr>
        <p:txBody>
          <a:bodyPr vert="horz" lIns="0" tIns="0" rIns="0" bIns="0" rtlCol="0" anchor="t" anchorCtr="0">
            <a:noAutofit/>
          </a:bodyPr>
          <a:lstStyle/>
          <a:p>
            <a:r>
              <a:rPr lang="en-US"/>
              <a:t>Click to edit Master title style</a:t>
            </a:r>
          </a:p>
        </p:txBody>
      </p:sp>
      <p:pic>
        <p:nvPicPr>
          <p:cNvPr id="8" name="Picture 7" descr="QueensLogo_colour.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81979" y="159025"/>
            <a:ext cx="1678177" cy="1222150"/>
          </a:xfrm>
          <a:prstGeom prst="rect">
            <a:avLst/>
          </a:prstGeom>
        </p:spPr>
      </p:pic>
      <p:pic>
        <p:nvPicPr>
          <p:cNvPr id="4" name="Picture 3">
            <a:extLst>
              <a:ext uri="{FF2B5EF4-FFF2-40B4-BE49-F238E27FC236}">
                <a16:creationId xmlns:a16="http://schemas.microsoft.com/office/drawing/2014/main" id="{78480BD6-1D74-CC4B-BF56-61206622C83A}"/>
              </a:ext>
            </a:extLst>
          </p:cNvPr>
          <p:cNvPicPr>
            <a:picLocks noChangeAspect="1"/>
          </p:cNvPicPr>
          <p:nvPr userDrawn="1"/>
        </p:nvPicPr>
        <p:blipFill>
          <a:blip r:embed="rId4"/>
          <a:stretch>
            <a:fillRect/>
          </a:stretch>
        </p:blipFill>
        <p:spPr>
          <a:xfrm>
            <a:off x="-1332855" y="-1473716"/>
            <a:ext cx="5403005" cy="5236664"/>
          </a:xfrm>
          <a:prstGeom prst="rect">
            <a:avLst/>
          </a:prstGeom>
        </p:spPr>
      </p:pic>
    </p:spTree>
    <p:extLst>
      <p:ext uri="{BB962C8B-B14F-4D97-AF65-F5344CB8AC3E}">
        <p14:creationId xmlns:p14="http://schemas.microsoft.com/office/powerpoint/2010/main" val="1610887461"/>
      </p:ext>
    </p:extLst>
  </p:cSld>
  <p:clrMap bg1="lt1" tx1="dk1" bg2="lt2" tx2="dk2" accent1="accent1" accent2="accent2" accent3="accent3" accent4="accent4" accent5="accent5" accent6="accent6" hlink="hlink" folHlink="folHlink"/>
  <p:sldLayoutIdLst>
    <p:sldLayoutId id="2147483721" r:id="rId1"/>
  </p:sldLayoutIdLst>
  <p:txStyles>
    <p:titleStyle>
      <a:lvl1pPr algn="l" defTabSz="457200" rtl="0" eaLnBrk="1" latinLnBrk="0" hangingPunct="1">
        <a:lnSpc>
          <a:spcPts val="4500"/>
        </a:lnSpc>
        <a:spcBef>
          <a:spcPct val="0"/>
        </a:spcBef>
        <a:buNone/>
        <a:defRPr sz="5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77077" y="220422"/>
            <a:ext cx="7345826" cy="1116829"/>
          </a:xfrm>
          <a:prstGeom prst="rect">
            <a:avLst/>
          </a:prstGeom>
        </p:spPr>
        <p:txBody>
          <a:bodyPr vert="horz" lIns="0" tIns="0" rIns="0" bIns="0" rtlCol="0" anchor="ctr">
            <a:noAutofit/>
          </a:bodyPr>
          <a:lstStyle/>
          <a:p>
            <a:r>
              <a:rPr lang="en-US"/>
              <a:t>Click to edit Master title style</a:t>
            </a:r>
          </a:p>
        </p:txBody>
      </p:sp>
      <p:sp>
        <p:nvSpPr>
          <p:cNvPr id="3" name="Text Placeholder 2"/>
          <p:cNvSpPr>
            <a:spLocks noGrp="1"/>
          </p:cNvSpPr>
          <p:nvPr>
            <p:ph type="body" idx="1"/>
          </p:nvPr>
        </p:nvSpPr>
        <p:spPr>
          <a:xfrm>
            <a:off x="1749425" y="1601789"/>
            <a:ext cx="9670546" cy="4301351"/>
          </a:xfrm>
          <a:prstGeom prst="rect">
            <a:avLst/>
          </a:prstGeom>
        </p:spPr>
        <p:txBody>
          <a:bodyPr vert="horz" lIns="0" tIns="0" rIns="9144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377077" y="6495562"/>
            <a:ext cx="1212711" cy="365125"/>
          </a:xfrm>
          <a:prstGeom prst="rect">
            <a:avLst/>
          </a:prstGeom>
        </p:spPr>
        <p:txBody>
          <a:bodyPr vert="horz" lIns="0" tIns="0" rIns="0" bIns="0" rtlCol="0" anchor="t"/>
          <a:lstStyle>
            <a:lvl1pPr algn="l">
              <a:defRPr sz="1200">
                <a:solidFill>
                  <a:schemeClr val="tx1">
                    <a:tint val="75000"/>
                  </a:schemeClr>
                </a:solidFill>
              </a:defRPr>
            </a:lvl1pPr>
          </a:lstStyle>
          <a:p>
            <a:fld id="{2F6AE53F-E227-A345-A672-286B2CEC4DE6}" type="datetimeFigureOut">
              <a:rPr lang="en-US"/>
              <a:pPr/>
              <a:t>3/18/2020</a:t>
            </a:fld>
            <a:endParaRPr lang="en-US"/>
          </a:p>
        </p:txBody>
      </p:sp>
      <p:sp>
        <p:nvSpPr>
          <p:cNvPr id="6" name="Slide Number Placeholder 5"/>
          <p:cNvSpPr>
            <a:spLocks noGrp="1"/>
          </p:cNvSpPr>
          <p:nvPr>
            <p:ph type="sldNum" sz="quarter" idx="4"/>
          </p:nvPr>
        </p:nvSpPr>
        <p:spPr>
          <a:xfrm>
            <a:off x="1752922" y="6495562"/>
            <a:ext cx="746344" cy="365125"/>
          </a:xfrm>
          <a:prstGeom prst="rect">
            <a:avLst/>
          </a:prstGeom>
        </p:spPr>
        <p:txBody>
          <a:bodyPr vert="horz" lIns="0" tIns="0" rIns="0" bIns="0" rtlCol="0" anchor="t"/>
          <a:lstStyle>
            <a:lvl1pPr algn="l">
              <a:defRPr sz="1200">
                <a:solidFill>
                  <a:schemeClr val="tx1">
                    <a:tint val="75000"/>
                  </a:schemeClr>
                </a:solidFill>
              </a:defRPr>
            </a:lvl1pPr>
          </a:lstStyle>
          <a:p>
            <a:fld id="{10537617-F04D-2D48-8B5D-62F0364B9B54}" type="slidenum">
              <a:rPr lang="en-US" smtClean="0"/>
              <a:pPr/>
              <a:t>‹#›</a:t>
            </a:fld>
            <a:endParaRPr lang="en-US"/>
          </a:p>
        </p:txBody>
      </p:sp>
      <p:pic>
        <p:nvPicPr>
          <p:cNvPr id="12" name="Picture 11" descr="QueensLogo_colour.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81979" y="159025"/>
            <a:ext cx="1678177" cy="1222150"/>
          </a:xfrm>
          <a:prstGeom prst="rect">
            <a:avLst/>
          </a:prstGeom>
        </p:spPr>
      </p:pic>
      <p:pic>
        <p:nvPicPr>
          <p:cNvPr id="13" name="Picture 12">
            <a:extLst>
              <a:ext uri="{FF2B5EF4-FFF2-40B4-BE49-F238E27FC236}">
                <a16:creationId xmlns:a16="http://schemas.microsoft.com/office/drawing/2014/main" id="{103375D7-ED86-0647-94EA-7CF94318ED44}"/>
              </a:ext>
            </a:extLst>
          </p:cNvPr>
          <p:cNvPicPr>
            <a:picLocks noChangeAspect="1"/>
          </p:cNvPicPr>
          <p:nvPr userDrawn="1"/>
        </p:nvPicPr>
        <p:blipFill>
          <a:blip r:embed="rId4"/>
          <a:stretch>
            <a:fillRect/>
          </a:stretch>
        </p:blipFill>
        <p:spPr>
          <a:xfrm>
            <a:off x="-1209296" y="-972795"/>
            <a:ext cx="3537921" cy="3429000"/>
          </a:xfrm>
          <a:prstGeom prst="rect">
            <a:avLst/>
          </a:prstGeom>
        </p:spPr>
      </p:pic>
      <p:pic>
        <p:nvPicPr>
          <p:cNvPr id="15" name="Picture 14">
            <a:extLst>
              <a:ext uri="{FF2B5EF4-FFF2-40B4-BE49-F238E27FC236}">
                <a16:creationId xmlns:a16="http://schemas.microsoft.com/office/drawing/2014/main" id="{F7A25D14-A497-324F-A7AD-D29BFEB32274}"/>
              </a:ext>
            </a:extLst>
          </p:cNvPr>
          <p:cNvPicPr>
            <a:picLocks noChangeAspect="1"/>
          </p:cNvPicPr>
          <p:nvPr userDrawn="1"/>
        </p:nvPicPr>
        <p:blipFill>
          <a:blip r:embed="rId5"/>
          <a:stretch>
            <a:fillRect/>
          </a:stretch>
        </p:blipFill>
        <p:spPr>
          <a:xfrm>
            <a:off x="8402948" y="5988972"/>
            <a:ext cx="3158061" cy="853530"/>
          </a:xfrm>
          <a:prstGeom prst="rect">
            <a:avLst/>
          </a:prstGeom>
        </p:spPr>
      </p:pic>
    </p:spTree>
  </p:cSld>
  <p:clrMap bg1="lt1" tx1="dk1" bg2="lt2" tx2="dk2" accent1="accent1" accent2="accent2" accent3="accent3" accent4="accent4" accent5="accent5" accent6="accent6" hlink="hlink" folHlink="folHlink"/>
  <p:sldLayoutIdLst>
    <p:sldLayoutId id="2147483726" r:id="rId1"/>
  </p:sldLayoutIdLst>
  <p:txStyles>
    <p:titleStyle>
      <a:lvl1pPr algn="l" defTabSz="457200" rtl="0" eaLnBrk="1" latinLnBrk="0" hangingPunct="1">
        <a:lnSpc>
          <a:spcPts val="2400"/>
        </a:lnSpc>
        <a:spcBef>
          <a:spcPct val="0"/>
        </a:spcBef>
        <a:buNone/>
        <a:defRPr sz="3000" b="1" kern="1200">
          <a:solidFill>
            <a:srgbClr val="910A29"/>
          </a:solidFill>
          <a:latin typeface="+mj-lt"/>
          <a:ea typeface="+mj-ea"/>
          <a:cs typeface="+mj-cs"/>
        </a:defRPr>
      </a:lvl1pPr>
    </p:titleStyle>
    <p:bodyStyle>
      <a:lvl1pPr marL="342900" indent="-342900" algn="l" defTabSz="457200" rtl="0" eaLnBrk="1" latinLnBrk="0" hangingPunct="1">
        <a:spcBef>
          <a:spcPts val="1200"/>
        </a:spcBef>
        <a:buFont typeface="Arial"/>
        <a:buChar char="•"/>
        <a:defRPr sz="2700" b="0" i="0" kern="1200">
          <a:solidFill>
            <a:schemeClr val="tx1"/>
          </a:solidFill>
          <a:latin typeface="Calibri"/>
          <a:ea typeface="+mn-ea"/>
          <a:cs typeface="Calibri"/>
        </a:defRPr>
      </a:lvl1pPr>
      <a:lvl2pPr marL="685800" indent="-342900" algn="l" defTabSz="457200" rtl="0" eaLnBrk="1" latinLnBrk="0" hangingPunct="1">
        <a:spcBef>
          <a:spcPts val="1800"/>
        </a:spcBef>
        <a:buFont typeface="Arial"/>
        <a:buChar char="–"/>
        <a:defRPr sz="2700" b="0" i="0" kern="1200">
          <a:solidFill>
            <a:schemeClr val="tx1"/>
          </a:solidFill>
          <a:latin typeface="Calibri"/>
          <a:ea typeface="+mn-ea"/>
          <a:cs typeface="Calibri"/>
        </a:defRPr>
      </a:lvl2pPr>
      <a:lvl3pPr marL="1028700" indent="-342900" algn="l" defTabSz="457200" rtl="0" eaLnBrk="1" latinLnBrk="0" hangingPunct="1">
        <a:spcBef>
          <a:spcPts val="1800"/>
        </a:spcBef>
        <a:buFont typeface="Arial"/>
        <a:buChar char="•"/>
        <a:defRPr sz="2700" b="0" i="0" kern="1200">
          <a:solidFill>
            <a:schemeClr val="tx1"/>
          </a:solidFill>
          <a:latin typeface="Calibri"/>
          <a:ea typeface="+mn-ea"/>
          <a:cs typeface="Calibri"/>
        </a:defRPr>
      </a:lvl3pPr>
      <a:lvl4pPr marL="1371600" indent="-342900" algn="l" defTabSz="457200" rtl="0" eaLnBrk="1" latinLnBrk="0" hangingPunct="1">
        <a:spcBef>
          <a:spcPts val="1500"/>
        </a:spcBef>
        <a:buFont typeface="Arial"/>
        <a:buChar char="–"/>
        <a:tabLst/>
        <a:defRPr sz="2400" b="0" i="0" kern="1200">
          <a:solidFill>
            <a:schemeClr val="tx1"/>
          </a:solidFill>
          <a:latin typeface="Calibri"/>
          <a:ea typeface="+mn-ea"/>
          <a:cs typeface="Calibri"/>
        </a:defRPr>
      </a:lvl4pPr>
      <a:lvl5pPr marL="1946275" indent="-574675" algn="l" defTabSz="457200" rtl="0" eaLnBrk="1" latinLnBrk="0" hangingPunct="1">
        <a:spcBef>
          <a:spcPts val="1500"/>
        </a:spcBef>
        <a:buFont typeface="Arial"/>
        <a:buChar char="»"/>
        <a:defRPr sz="24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queensu.ca/urs/r4rq"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hyperlink" Target="https://www.science.gc.ca/eic/site/063.nsf/eng/h_97905.html"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hyperlink" Target="https://portagenetwork.ca/"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assistant.portagenetwork.ca/"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https://portagenetwork.ca/" TargetMode="Externa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www.science.gc.ca/eic/site/063.nsf/eng/h_83F7624E.html?OpenDocument"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re3data.org/"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dataverse.scholarsportal.info/"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comments" Target="../comments/comment3.xml"/><Relationship Id="rId4" Type="http://schemas.openxmlformats.org/officeDocument/2006/relationships/hyperlink" Target="https://dataverse.scholarsportal.info/"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8" Type="http://schemas.openxmlformats.org/officeDocument/2006/relationships/hyperlink" Target="https://library.queensu.ca/help-services/researcher-training-program/manage-your-research-data" TargetMode="External"/><Relationship Id="rId3" Type="http://schemas.openxmlformats.org/officeDocument/2006/relationships/image" Target="../media/image19.png"/><Relationship Id="rId7" Type="http://schemas.openxmlformats.org/officeDocument/2006/relationships/hyperlink" Target="https://library.queensu.ca/help-services/researcher-training-program/orcid-and-your-research-profile"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hyperlink" Target="https://library.queensu.ca/help-services/researcher-training-program/open-publishing" TargetMode="External"/><Relationship Id="rId5" Type="http://schemas.openxmlformats.org/officeDocument/2006/relationships/hyperlink" Target="https://library.queensu.ca/help-services/researcher-training-program/getting-published" TargetMode="External"/><Relationship Id="rId4" Type="http://schemas.openxmlformats.org/officeDocument/2006/relationships/hyperlink" Target="https://library.queensu.ca/help-services/researcher-training-program"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dataverse.scholarsportal.info/" TargetMode="External"/><Relationship Id="rId3" Type="http://schemas.openxmlformats.org/officeDocument/2006/relationships/hyperlink" Target="https://library.queensu.ca/help-services/research-data-management" TargetMode="External"/><Relationship Id="rId7" Type="http://schemas.openxmlformats.org/officeDocument/2006/relationships/hyperlink" Target="https://portagenetwork.ca/wp-content/uploads/2018/02/RDM-for-busy-ppl-EN.pdf" TargetMode="External"/><Relationship Id="rId12"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hyperlink" Target="https://portagenetwork.ca/wp-content/uploads/2017/06/Portage-RDM-Primer.pdf" TargetMode="External"/><Relationship Id="rId11" Type="http://schemas.openxmlformats.org/officeDocument/2006/relationships/hyperlink" Target="https://guides.library.queensu.ca/rdm" TargetMode="External"/><Relationship Id="rId5" Type="http://schemas.openxmlformats.org/officeDocument/2006/relationships/hyperlink" Target="https://assistant.portagenetwork.ca/" TargetMode="External"/><Relationship Id="rId10" Type="http://schemas.openxmlformats.org/officeDocument/2006/relationships/hyperlink" Target="https://researchdata.library.ubc.ca/files/2014/10/RDM_DataGuide_V02.7_20150216.pdf" TargetMode="External"/><Relationship Id="rId4" Type="http://schemas.openxmlformats.org/officeDocument/2006/relationships/hyperlink" Target="https://www.frdr-dfdr.ca/repo/" TargetMode="External"/><Relationship Id="rId9" Type="http://schemas.openxmlformats.org/officeDocument/2006/relationships/hyperlink" Target="http://www.cihr-irsc.gc.ca/lms/e/app-rdm-mod1/"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brary.queensu.ca/about-us/news-events/march-24-introduction-data-government-information-and-maps-and-gis"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hyperlink" Target="https://library.queensu.ca/about-us/news-events/april-8-introduction-research-data-management-and-scholarly-communication"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library.queensu.ca/help-services/ask-us/email-us?directed-email=1" TargetMode="External"/><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hyperlink" Target="https://library.queensu.ca/about-us/directory/subject-librarians" TargetMode="External"/><Relationship Id="rId4" Type="http://schemas.openxmlformats.org/officeDocument/2006/relationships/hyperlink" Target="mailto:open.scholarship.services%20@queensu.ca"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montreal.ctvnews.ca/phd-student-offering-5-000-reward-after-car-thief-steals-all-his-research-1.3700484"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comments" Target="../comments/comment1.xml"/><Relationship Id="rId4" Type="http://schemas.openxmlformats.org/officeDocument/2006/relationships/hyperlink" Target="https://qz.com/768334/years-of-genomics-research-is-riddled-with-errors-thanks-to-a-bunch-of-botched-excel-spreadsheet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HJbo-OAaJ1I"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F38B8-1300-41EB-8A89-344EE6947178}"/>
              </a:ext>
            </a:extLst>
          </p:cNvPr>
          <p:cNvSpPr>
            <a:spLocks noGrp="1"/>
          </p:cNvSpPr>
          <p:nvPr>
            <p:ph type="title"/>
          </p:nvPr>
        </p:nvSpPr>
        <p:spPr/>
        <p:txBody>
          <a:bodyPr/>
          <a:lstStyle/>
          <a:p>
            <a:endParaRPr lang="en-CA" dirty="0"/>
          </a:p>
        </p:txBody>
      </p:sp>
      <p:pic>
        <p:nvPicPr>
          <p:cNvPr id="4" name="Picture 3" descr="A screenshot of a cell phone&#10;&#10;Description automatically generated">
            <a:hlinkClick r:id="rId3"/>
            <a:extLst>
              <a:ext uri="{FF2B5EF4-FFF2-40B4-BE49-F238E27FC236}">
                <a16:creationId xmlns:a16="http://schemas.microsoft.com/office/drawing/2014/main" id="{DE22994D-0372-4AEC-AA80-4236A195EC93}"/>
              </a:ext>
            </a:extLst>
          </p:cNvPr>
          <p:cNvPicPr>
            <a:picLocks noChangeAspect="1"/>
          </p:cNvPicPr>
          <p:nvPr/>
        </p:nvPicPr>
        <p:blipFill>
          <a:blip r:embed="rId4"/>
          <a:stretch>
            <a:fillRect/>
          </a:stretch>
        </p:blipFill>
        <p:spPr>
          <a:xfrm>
            <a:off x="3399789" y="0"/>
            <a:ext cx="5389245" cy="6858000"/>
          </a:xfrm>
          <a:prstGeom prst="rect">
            <a:avLst/>
          </a:prstGeom>
        </p:spPr>
      </p:pic>
    </p:spTree>
    <p:extLst>
      <p:ext uri="{BB962C8B-B14F-4D97-AF65-F5344CB8AC3E}">
        <p14:creationId xmlns:p14="http://schemas.microsoft.com/office/powerpoint/2010/main" val="1044020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 RDM lifecycle diagram shows circles with text and clip art. The image is designed to demonstrate the 7 stages of the research lifecycle These stages from left to right are: plan (clipart of a file folder hierarchy), create (clipart of bar chart), process (clipart of gears turning), analyze (clipart of a computer), disseminate (clipart of a single dot expanding into multiple dots), preserve (clipart of two copies of a paper) and re-use (clipart of the popular recycle symbol - i.e. a triangle with arrows indicating a continous cycle)" title="RDM Lifecycle Diagram"/>
          <p:cNvPicPr>
            <a:picLocks noChangeAspect="1"/>
          </p:cNvPicPr>
          <p:nvPr/>
        </p:nvPicPr>
        <p:blipFill rotWithShape="1">
          <a:blip r:embed="rId3">
            <a:extLst>
              <a:ext uri="{28A0092B-C50C-407E-A947-70E740481C1C}">
                <a14:useLocalDpi xmlns:a14="http://schemas.microsoft.com/office/drawing/2010/main" val="0"/>
              </a:ext>
            </a:extLst>
          </a:blip>
          <a:srcRect t="28825" b="9041"/>
          <a:stretch/>
        </p:blipFill>
        <p:spPr>
          <a:xfrm>
            <a:off x="2200438" y="3869097"/>
            <a:ext cx="7470504" cy="1182029"/>
          </a:xfrm>
          <a:prstGeom prst="rect">
            <a:avLst/>
          </a:prstGeom>
        </p:spPr>
      </p:pic>
      <p:sp>
        <p:nvSpPr>
          <p:cNvPr id="3" name="Content Placeholder 2"/>
          <p:cNvSpPr>
            <a:spLocks noGrp="1"/>
          </p:cNvSpPr>
          <p:nvPr>
            <p:ph idx="1"/>
          </p:nvPr>
        </p:nvSpPr>
        <p:spPr>
          <a:xfrm>
            <a:off x="2200438" y="1094741"/>
            <a:ext cx="8005762" cy="4665663"/>
          </a:xfrm>
        </p:spPr>
        <p:txBody>
          <a:bodyPr>
            <a:normAutofit/>
          </a:bodyPr>
          <a:lstStyle/>
          <a:p>
            <a:pPr marL="0" indent="0">
              <a:buNone/>
            </a:pPr>
            <a:endParaRPr lang="en-US">
              <a:latin typeface="Palatino Linotype" panose="02040502050505030304" pitchFamily="18" charset="0"/>
            </a:endParaRPr>
          </a:p>
          <a:p>
            <a:pPr marL="0" indent="0">
              <a:buNone/>
            </a:pPr>
            <a:r>
              <a:rPr lang="en-US">
                <a:latin typeface="+mj-lt"/>
              </a:rPr>
              <a:t>Processes applied throughout the </a:t>
            </a:r>
            <a:r>
              <a:rPr lang="en-US" b="1">
                <a:latin typeface="+mj-lt"/>
              </a:rPr>
              <a:t>lifecycle of a research project</a:t>
            </a:r>
            <a:r>
              <a:rPr lang="en-US">
                <a:latin typeface="+mj-lt"/>
              </a:rPr>
              <a:t> to guide the collection, documentation, storage, sharing, and preservation of research data. </a:t>
            </a:r>
          </a:p>
          <a:p>
            <a:pPr marL="0" indent="0">
              <a:buNone/>
            </a:pPr>
            <a:endParaRPr lang="en-US">
              <a:latin typeface="Palatino Linotype" panose="02040502050505030304" pitchFamily="18" charset="0"/>
            </a:endParaRPr>
          </a:p>
          <a:p>
            <a:pPr marL="0" indent="0">
              <a:buNone/>
            </a:pPr>
            <a:endParaRPr lang="en-US"/>
          </a:p>
        </p:txBody>
      </p:sp>
      <p:sp>
        <p:nvSpPr>
          <p:cNvPr id="2" name="Title 1"/>
          <p:cNvSpPr>
            <a:spLocks noGrp="1"/>
          </p:cNvSpPr>
          <p:nvPr>
            <p:ph type="title"/>
          </p:nvPr>
        </p:nvSpPr>
        <p:spPr/>
        <p:txBody>
          <a:bodyPr/>
          <a:lstStyle/>
          <a:p>
            <a:r>
              <a:rPr lang="en-CA"/>
              <a:t>What is research data management (RDM)?</a:t>
            </a:r>
          </a:p>
        </p:txBody>
      </p:sp>
    </p:spTree>
    <p:extLst>
      <p:ext uri="{BB962C8B-B14F-4D97-AF65-F5344CB8AC3E}">
        <p14:creationId xmlns:p14="http://schemas.microsoft.com/office/powerpoint/2010/main" val="4009872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Why should I manage my research data?</a:t>
            </a:r>
          </a:p>
        </p:txBody>
      </p:sp>
      <p:sp>
        <p:nvSpPr>
          <p:cNvPr id="3" name="Content Placeholder 2"/>
          <p:cNvSpPr>
            <a:spLocks noGrp="1"/>
          </p:cNvSpPr>
          <p:nvPr>
            <p:ph idx="1"/>
          </p:nvPr>
        </p:nvSpPr>
        <p:spPr>
          <a:xfrm>
            <a:off x="2101850" y="1333501"/>
            <a:ext cx="8136164" cy="4665663"/>
          </a:xfrm>
        </p:spPr>
        <p:txBody>
          <a:bodyPr>
            <a:normAutofit/>
          </a:bodyPr>
          <a:lstStyle/>
          <a:p>
            <a:r>
              <a:rPr lang="en-US" sz="3200" dirty="0">
                <a:latin typeface="Calibri (Body)"/>
              </a:rPr>
              <a:t>Increase the impact of your research</a:t>
            </a:r>
          </a:p>
          <a:p>
            <a:r>
              <a:rPr lang="en-US" sz="3200" dirty="0">
                <a:latin typeface="Calibri (Body)"/>
              </a:rPr>
              <a:t>Work efficiently and save future effort</a:t>
            </a:r>
          </a:p>
          <a:p>
            <a:r>
              <a:rPr lang="en-US" sz="3200" dirty="0">
                <a:latin typeface="Calibri (Body)"/>
              </a:rPr>
              <a:t>Ensure long-term preservation of data</a:t>
            </a:r>
          </a:p>
          <a:p>
            <a:r>
              <a:rPr lang="en-US" sz="3200" dirty="0">
                <a:latin typeface="Calibri (Body)"/>
                <a:ea typeface="Times New Roman" panose="02020603050405020304" pitchFamily="18" charset="0"/>
              </a:rPr>
              <a:t>Comply with ethics and privacy policies</a:t>
            </a:r>
          </a:p>
          <a:p>
            <a:r>
              <a:rPr lang="en-US" sz="3200" dirty="0">
                <a:latin typeface="Calibri (Body)"/>
              </a:rPr>
              <a:t>Meet grant requirements and write more competitive grant application</a:t>
            </a:r>
          </a:p>
          <a:p>
            <a:pPr marL="0" indent="0">
              <a:buNone/>
            </a:pPr>
            <a:endParaRPr lang="en-US" dirty="0">
              <a:latin typeface="Palatino Linotype" panose="02040502050505030304" pitchFamily="18" charset="0"/>
            </a:endParaRPr>
          </a:p>
          <a:p>
            <a:pPr marL="0" indent="0">
              <a:buNone/>
            </a:pPr>
            <a:endParaRPr lang="en-US" dirty="0">
              <a:latin typeface="Palatino Linotype" panose="02040502050505030304" pitchFamily="18" charset="0"/>
              <a:cs typeface="Calibri"/>
            </a:endParaRPr>
          </a:p>
          <a:p>
            <a:pPr marL="0" indent="0">
              <a:buNone/>
            </a:pPr>
            <a:endParaRPr lang="en-CA" dirty="0">
              <a:latin typeface="Palatino Linotype" panose="02040502050505030304" pitchFamily="18" charset="0"/>
            </a:endParaRPr>
          </a:p>
          <a:p>
            <a:pPr marL="0" indent="0">
              <a:buNone/>
            </a:pPr>
            <a:endParaRPr lang="en-CA" dirty="0"/>
          </a:p>
        </p:txBody>
      </p:sp>
    </p:spTree>
    <p:extLst>
      <p:ext uri="{BB962C8B-B14F-4D97-AF65-F5344CB8AC3E}">
        <p14:creationId xmlns:p14="http://schemas.microsoft.com/office/powerpoint/2010/main" val="4206672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B87DCE5-7373-4B9F-9F08-C082F81DA23F}"/>
              </a:ext>
            </a:extLst>
          </p:cNvPr>
          <p:cNvGrpSpPr/>
          <p:nvPr/>
        </p:nvGrpSpPr>
        <p:grpSpPr>
          <a:xfrm>
            <a:off x="1749964" y="5837405"/>
            <a:ext cx="9714449" cy="1049180"/>
            <a:chOff x="1749964" y="5837405"/>
            <a:chExt cx="9714449" cy="1049180"/>
          </a:xfrm>
        </p:grpSpPr>
        <p:sp>
          <p:nvSpPr>
            <p:cNvPr id="8" name="Rectangle 7">
              <a:extLst>
                <a:ext uri="{FF2B5EF4-FFF2-40B4-BE49-F238E27FC236}">
                  <a16:creationId xmlns:a16="http://schemas.microsoft.com/office/drawing/2014/main" id="{054B29F4-1C9F-4086-9256-0E0415AD3F56}"/>
                </a:ext>
              </a:extLst>
            </p:cNvPr>
            <p:cNvSpPr/>
            <p:nvPr/>
          </p:nvSpPr>
          <p:spPr>
            <a:xfrm>
              <a:off x="8553634" y="6129821"/>
              <a:ext cx="2910779" cy="5856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5" name="Picture 4" descr="Logos for NSERC (en) /CRSNG (fr) Funding body" title="NSERC/CRS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3025" y="5837405"/>
              <a:ext cx="2449447" cy="1049180"/>
            </a:xfrm>
            <a:prstGeom prst="rect">
              <a:avLst/>
            </a:prstGeom>
          </p:spPr>
        </p:pic>
        <p:pic>
          <p:nvPicPr>
            <p:cNvPr id="9" name="Picture 8" descr="Logo CIHR (en) /IRSC (fr) Funding body" title="CIHR/IRSC"/>
            <p:cNvPicPr>
              <a:picLocks noChangeAspect="1"/>
            </p:cNvPicPr>
            <p:nvPr/>
          </p:nvPicPr>
          <p:blipFill rotWithShape="1">
            <a:blip r:embed="rId4">
              <a:extLst>
                <a:ext uri="{28A0092B-C50C-407E-A947-70E740481C1C}">
                  <a14:useLocalDpi xmlns:a14="http://schemas.microsoft.com/office/drawing/2010/main" val="0"/>
                </a:ext>
              </a:extLst>
            </a:blip>
            <a:srcRect r="50144"/>
            <a:stretch/>
          </p:blipFill>
          <p:spPr>
            <a:xfrm>
              <a:off x="6498964" y="5940853"/>
              <a:ext cx="1721423" cy="859885"/>
            </a:xfrm>
            <a:prstGeom prst="rect">
              <a:avLst/>
            </a:prstGeom>
          </p:spPr>
        </p:pic>
        <p:pic>
          <p:nvPicPr>
            <p:cNvPr id="4" name="Picture 3" descr="Logos for SSHRC (en) and CRSH (fr) Funding bodies" title="SSHRC/CRSH"/>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9964" y="6180478"/>
              <a:ext cx="4344448" cy="421411"/>
            </a:xfrm>
            <a:prstGeom prst="rect">
              <a:avLst/>
            </a:prstGeom>
          </p:spPr>
        </p:pic>
      </p:grpSp>
      <p:sp>
        <p:nvSpPr>
          <p:cNvPr id="3" name="Content Placeholder 2"/>
          <p:cNvSpPr>
            <a:spLocks noGrp="1"/>
          </p:cNvSpPr>
          <p:nvPr>
            <p:ph idx="1"/>
          </p:nvPr>
        </p:nvSpPr>
        <p:spPr>
          <a:xfrm>
            <a:off x="1749424" y="1598614"/>
            <a:ext cx="10003663" cy="4531207"/>
          </a:xfrm>
        </p:spPr>
        <p:txBody>
          <a:bodyPr>
            <a:normAutofit lnSpcReduction="10000"/>
          </a:bodyPr>
          <a:lstStyle/>
          <a:p>
            <a:pPr marL="0" indent="0">
              <a:buNone/>
            </a:pPr>
            <a:r>
              <a:rPr lang="en-US" sz="2800" dirty="0"/>
              <a:t>Released for public consultation in June, 2018</a:t>
            </a:r>
          </a:p>
          <a:p>
            <a:pPr marL="0" indent="0">
              <a:buNone/>
            </a:pPr>
            <a:r>
              <a:rPr lang="en-US" sz="2800" dirty="0"/>
              <a:t>“…research data collected with the use of public funds should   be responsibly managed and, where appropriate, available for reuse by others”</a:t>
            </a:r>
          </a:p>
          <a:p>
            <a:pPr marL="0" indent="0">
              <a:buNone/>
            </a:pPr>
            <a:r>
              <a:rPr lang="en-US" sz="2800" dirty="0"/>
              <a:t>Requirements and recommendations:</a:t>
            </a:r>
          </a:p>
          <a:p>
            <a:r>
              <a:rPr lang="en-US" sz="2800" dirty="0"/>
              <a:t>Each institution must develop an institutional strategy </a:t>
            </a:r>
          </a:p>
          <a:p>
            <a:r>
              <a:rPr lang="en-US" sz="2800" dirty="0"/>
              <a:t>Researchers are encouraged to write Data Management Plans </a:t>
            </a:r>
          </a:p>
          <a:p>
            <a:r>
              <a:rPr lang="en-US" sz="2800" dirty="0"/>
              <a:t>Researchers are required to make a Data Deposit</a:t>
            </a:r>
          </a:p>
        </p:txBody>
      </p:sp>
      <p:sp>
        <p:nvSpPr>
          <p:cNvPr id="2" name="Title 1"/>
          <p:cNvSpPr>
            <a:spLocks noGrp="1"/>
          </p:cNvSpPr>
          <p:nvPr>
            <p:ph type="title"/>
          </p:nvPr>
        </p:nvSpPr>
        <p:spPr/>
        <p:txBody>
          <a:bodyPr/>
          <a:lstStyle/>
          <a:p>
            <a:r>
              <a:rPr lang="en-US" dirty="0"/>
              <a:t>DRAFT Tri-Agency Research Data Management Policy</a:t>
            </a:r>
            <a:endParaRPr lang="en-CA" dirty="0"/>
          </a:p>
        </p:txBody>
      </p:sp>
    </p:spTree>
    <p:extLst>
      <p:ext uri="{BB962C8B-B14F-4D97-AF65-F5344CB8AC3E}">
        <p14:creationId xmlns:p14="http://schemas.microsoft.com/office/powerpoint/2010/main" val="1258728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598D6-D66E-4EA3-B3F0-C5D00E69FD65}"/>
              </a:ext>
            </a:extLst>
          </p:cNvPr>
          <p:cNvSpPr>
            <a:spLocks noGrp="1"/>
          </p:cNvSpPr>
          <p:nvPr>
            <p:ph type="title"/>
          </p:nvPr>
        </p:nvSpPr>
        <p:spPr/>
        <p:txBody>
          <a:bodyPr/>
          <a:lstStyle/>
          <a:p>
            <a:r>
              <a:rPr lang="en-US"/>
              <a:t>Preparation for the policy</a:t>
            </a:r>
            <a:endParaRPr lang="en-CA"/>
          </a:p>
        </p:txBody>
      </p:sp>
      <p:sp>
        <p:nvSpPr>
          <p:cNvPr id="3" name="Content Placeholder 2">
            <a:extLst>
              <a:ext uri="{FF2B5EF4-FFF2-40B4-BE49-F238E27FC236}">
                <a16:creationId xmlns:a16="http://schemas.microsoft.com/office/drawing/2014/main" id="{D79FA58A-516D-4E6E-8ACE-85B2CF38821A}"/>
              </a:ext>
            </a:extLst>
          </p:cNvPr>
          <p:cNvSpPr>
            <a:spLocks noGrp="1"/>
          </p:cNvSpPr>
          <p:nvPr>
            <p:ph idx="1"/>
          </p:nvPr>
        </p:nvSpPr>
        <p:spPr/>
        <p:txBody>
          <a:bodyPr/>
          <a:lstStyle/>
          <a:p>
            <a:pPr marL="0" indent="0">
              <a:buNone/>
            </a:pPr>
            <a:r>
              <a:rPr lang="en-CA" sz="3200" dirty="0"/>
              <a:t>Summer 2018: Queen’s response coordinated by the Library, ITServices and the Office of the Vice-Principal (Research) and submitted to the Tri-Agency</a:t>
            </a:r>
          </a:p>
          <a:p>
            <a:pPr marL="0" indent="0">
              <a:buNone/>
            </a:pPr>
            <a:endParaRPr lang="en-CA" sz="1200" dirty="0"/>
          </a:p>
          <a:p>
            <a:pPr marL="0" indent="0">
              <a:buNone/>
            </a:pPr>
            <a:r>
              <a:rPr lang="en-CA" sz="3200" dirty="0"/>
              <a:t>December 2018: </a:t>
            </a:r>
            <a:r>
              <a:rPr lang="en-CA" sz="3200" dirty="0">
                <a:hlinkClick r:id="rId3"/>
              </a:rPr>
              <a:t>Public consultation summary </a:t>
            </a:r>
            <a:r>
              <a:rPr lang="en-CA" sz="3200" dirty="0"/>
              <a:t>released </a:t>
            </a:r>
          </a:p>
          <a:p>
            <a:pPr marL="0" indent="0">
              <a:buNone/>
            </a:pPr>
            <a:endParaRPr lang="en-CA" sz="1200" dirty="0"/>
          </a:p>
          <a:p>
            <a:pPr marL="0" indent="0">
              <a:buNone/>
            </a:pPr>
            <a:r>
              <a:rPr lang="en-CA" sz="3200" dirty="0"/>
              <a:t>Spring 2020: Anticipated release of finalized policy</a:t>
            </a:r>
          </a:p>
        </p:txBody>
      </p:sp>
      <p:sp>
        <p:nvSpPr>
          <p:cNvPr id="4" name="Rectangle 3">
            <a:extLst>
              <a:ext uri="{FF2B5EF4-FFF2-40B4-BE49-F238E27FC236}">
                <a16:creationId xmlns:a16="http://schemas.microsoft.com/office/drawing/2014/main" id="{91B29931-34BA-4868-8FEB-A5FE3EB585BB}"/>
              </a:ext>
            </a:extLst>
          </p:cNvPr>
          <p:cNvSpPr/>
          <p:nvPr/>
        </p:nvSpPr>
        <p:spPr>
          <a:xfrm>
            <a:off x="8553634" y="6129821"/>
            <a:ext cx="2910779" cy="5856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nvGrpSpPr>
          <p:cNvPr id="8" name="Group 7">
            <a:extLst>
              <a:ext uri="{FF2B5EF4-FFF2-40B4-BE49-F238E27FC236}">
                <a16:creationId xmlns:a16="http://schemas.microsoft.com/office/drawing/2014/main" id="{C396CD93-BADE-45E0-B032-CC43FD617E14}"/>
              </a:ext>
            </a:extLst>
          </p:cNvPr>
          <p:cNvGrpSpPr/>
          <p:nvPr/>
        </p:nvGrpSpPr>
        <p:grpSpPr>
          <a:xfrm>
            <a:off x="1749964" y="5837405"/>
            <a:ext cx="9714449" cy="1049180"/>
            <a:chOff x="1749964" y="5837405"/>
            <a:chExt cx="9714449" cy="1049180"/>
          </a:xfrm>
        </p:grpSpPr>
        <p:sp>
          <p:nvSpPr>
            <p:cNvPr id="9" name="Rectangle 8">
              <a:extLst>
                <a:ext uri="{FF2B5EF4-FFF2-40B4-BE49-F238E27FC236}">
                  <a16:creationId xmlns:a16="http://schemas.microsoft.com/office/drawing/2014/main" id="{094E4B26-404F-49AC-BD0A-7329DE4B963C}"/>
                </a:ext>
              </a:extLst>
            </p:cNvPr>
            <p:cNvSpPr/>
            <p:nvPr/>
          </p:nvSpPr>
          <p:spPr>
            <a:xfrm>
              <a:off x="8553634" y="6129821"/>
              <a:ext cx="2910779" cy="5856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10" name="Picture 9" descr="Logos for NSERC (en) /CRSNG (fr) Funding body" title="NSERC/CRSNG">
              <a:extLst>
                <a:ext uri="{FF2B5EF4-FFF2-40B4-BE49-F238E27FC236}">
                  <a16:creationId xmlns:a16="http://schemas.microsoft.com/office/drawing/2014/main" id="{BA7370BB-DE7C-4433-A2C1-54C7590F49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3025" y="5837405"/>
              <a:ext cx="2449447" cy="1049180"/>
            </a:xfrm>
            <a:prstGeom prst="rect">
              <a:avLst/>
            </a:prstGeom>
          </p:spPr>
        </p:pic>
        <p:pic>
          <p:nvPicPr>
            <p:cNvPr id="11" name="Picture 10" descr="Logo CIHR (en) /IRSC (fr) Funding body" title="CIHR/IRSC">
              <a:extLst>
                <a:ext uri="{FF2B5EF4-FFF2-40B4-BE49-F238E27FC236}">
                  <a16:creationId xmlns:a16="http://schemas.microsoft.com/office/drawing/2014/main" id="{233C513F-24A7-4FC7-AF5D-3137FFEE2E93}"/>
                </a:ext>
              </a:extLst>
            </p:cNvPr>
            <p:cNvPicPr>
              <a:picLocks noChangeAspect="1"/>
            </p:cNvPicPr>
            <p:nvPr/>
          </p:nvPicPr>
          <p:blipFill rotWithShape="1">
            <a:blip r:embed="rId5">
              <a:extLst>
                <a:ext uri="{28A0092B-C50C-407E-A947-70E740481C1C}">
                  <a14:useLocalDpi xmlns:a14="http://schemas.microsoft.com/office/drawing/2010/main" val="0"/>
                </a:ext>
              </a:extLst>
            </a:blip>
            <a:srcRect r="50144"/>
            <a:stretch/>
          </p:blipFill>
          <p:spPr>
            <a:xfrm>
              <a:off x="6498964" y="5940853"/>
              <a:ext cx="1721423" cy="859885"/>
            </a:xfrm>
            <a:prstGeom prst="rect">
              <a:avLst/>
            </a:prstGeom>
          </p:spPr>
        </p:pic>
        <p:pic>
          <p:nvPicPr>
            <p:cNvPr id="12" name="Picture 11" descr="Logos for SSHRC (en) and CRSH (fr) Funding bodies" title="SSHRC/CRSH">
              <a:extLst>
                <a:ext uri="{FF2B5EF4-FFF2-40B4-BE49-F238E27FC236}">
                  <a16:creationId xmlns:a16="http://schemas.microsoft.com/office/drawing/2014/main" id="{4047649E-ACAF-4A32-A7E4-0838DE7E54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49964" y="6180478"/>
              <a:ext cx="4344448" cy="421411"/>
            </a:xfrm>
            <a:prstGeom prst="rect">
              <a:avLst/>
            </a:prstGeom>
          </p:spPr>
        </p:pic>
      </p:grpSp>
    </p:spTree>
    <p:extLst>
      <p:ext uri="{BB962C8B-B14F-4D97-AF65-F5344CB8AC3E}">
        <p14:creationId xmlns:p14="http://schemas.microsoft.com/office/powerpoint/2010/main" val="320288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EA1B9-C239-4CAA-AFBC-8C48EE17DBAE}"/>
              </a:ext>
            </a:extLst>
          </p:cNvPr>
          <p:cNvSpPr>
            <a:spLocks noGrp="1"/>
          </p:cNvSpPr>
          <p:nvPr>
            <p:ph type="title"/>
          </p:nvPr>
        </p:nvSpPr>
        <p:spPr/>
        <p:txBody>
          <a:bodyPr/>
          <a:lstStyle/>
          <a:p>
            <a:r>
              <a:rPr lang="en-CA"/>
              <a:t>What can we anticipate?</a:t>
            </a:r>
          </a:p>
        </p:txBody>
      </p:sp>
      <p:sp>
        <p:nvSpPr>
          <p:cNvPr id="3" name="Text Placeholder 2">
            <a:extLst>
              <a:ext uri="{FF2B5EF4-FFF2-40B4-BE49-F238E27FC236}">
                <a16:creationId xmlns:a16="http://schemas.microsoft.com/office/drawing/2014/main" id="{25DF59DF-932B-41A1-B7C9-566C3952808C}"/>
              </a:ext>
            </a:extLst>
          </p:cNvPr>
          <p:cNvSpPr>
            <a:spLocks noGrp="1"/>
          </p:cNvSpPr>
          <p:nvPr>
            <p:ph type="body" sz="quarter" idx="13"/>
          </p:nvPr>
        </p:nvSpPr>
        <p:spPr/>
        <p:txBody>
          <a:bodyPr/>
          <a:lstStyle/>
          <a:p>
            <a:r>
              <a:rPr lang="en-US" dirty="0"/>
              <a:t>Anticipated requirements and recommendations:</a:t>
            </a:r>
          </a:p>
          <a:p>
            <a:pPr marL="457200" indent="-457200">
              <a:buFont typeface="Arial" panose="020B0604020202020204" pitchFamily="34" charset="0"/>
              <a:buChar char="•"/>
            </a:pPr>
            <a:r>
              <a:rPr lang="en-US" dirty="0"/>
              <a:t>Each institution must develop an institutional strategy </a:t>
            </a:r>
          </a:p>
          <a:p>
            <a:pPr marL="457200" indent="-457200">
              <a:buFont typeface="Arial" panose="020B0604020202020204" pitchFamily="34" charset="0"/>
              <a:buChar char="•"/>
            </a:pPr>
            <a:r>
              <a:rPr lang="en-US" dirty="0"/>
              <a:t>Researchers are encouraged to write Data Management Plans </a:t>
            </a:r>
          </a:p>
          <a:p>
            <a:pPr marL="457200" indent="-457200">
              <a:buFont typeface="Arial" panose="020B0604020202020204" pitchFamily="34" charset="0"/>
              <a:buChar char="•"/>
            </a:pPr>
            <a:r>
              <a:rPr lang="en-US" dirty="0"/>
              <a:t>Researchers are required to make a Data Deposit</a:t>
            </a:r>
          </a:p>
          <a:p>
            <a:endParaRPr lang="en-CA" sz="1200" dirty="0"/>
          </a:p>
          <a:p>
            <a:r>
              <a:rPr lang="en-CA" dirty="0"/>
              <a:t>Policy to be phased in over several years: </a:t>
            </a:r>
            <a:r>
              <a:rPr lang="en-CA" i="1" dirty="0"/>
              <a:t>Institutional strategy, Data Management Plans, Data Deposit</a:t>
            </a:r>
          </a:p>
          <a:p>
            <a:endParaRPr lang="en-CA" sz="1200" b="1" i="1" dirty="0"/>
          </a:p>
          <a:p>
            <a:r>
              <a:rPr lang="en-CA" sz="2800" b="1" i="1" dirty="0"/>
              <a:t>We won’t know the exact details of the policy until it’s released</a:t>
            </a:r>
          </a:p>
          <a:p>
            <a:endParaRPr lang="en-CA" dirty="0"/>
          </a:p>
        </p:txBody>
      </p:sp>
      <p:grpSp>
        <p:nvGrpSpPr>
          <p:cNvPr id="4" name="Group 3">
            <a:extLst>
              <a:ext uri="{FF2B5EF4-FFF2-40B4-BE49-F238E27FC236}">
                <a16:creationId xmlns:a16="http://schemas.microsoft.com/office/drawing/2014/main" id="{68FC42BB-A0AB-43D0-B4ED-077FFEB8B856}"/>
              </a:ext>
            </a:extLst>
          </p:cNvPr>
          <p:cNvGrpSpPr/>
          <p:nvPr/>
        </p:nvGrpSpPr>
        <p:grpSpPr>
          <a:xfrm>
            <a:off x="1749964" y="5837405"/>
            <a:ext cx="9714449" cy="1049180"/>
            <a:chOff x="1749964" y="5837405"/>
            <a:chExt cx="9714449" cy="1049180"/>
          </a:xfrm>
        </p:grpSpPr>
        <p:sp>
          <p:nvSpPr>
            <p:cNvPr id="5" name="Rectangle 4">
              <a:extLst>
                <a:ext uri="{FF2B5EF4-FFF2-40B4-BE49-F238E27FC236}">
                  <a16:creationId xmlns:a16="http://schemas.microsoft.com/office/drawing/2014/main" id="{4C3345CE-B129-47B9-8CC0-9FFFA4E13CC2}"/>
                </a:ext>
              </a:extLst>
            </p:cNvPr>
            <p:cNvSpPr/>
            <p:nvPr/>
          </p:nvSpPr>
          <p:spPr>
            <a:xfrm>
              <a:off x="8553634" y="6129821"/>
              <a:ext cx="2910779" cy="5856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6" name="Picture 5" descr="Logos for NSERC (en) /CRSNG (fr) Funding body" title="NSERC/CRSNG">
              <a:extLst>
                <a:ext uri="{FF2B5EF4-FFF2-40B4-BE49-F238E27FC236}">
                  <a16:creationId xmlns:a16="http://schemas.microsoft.com/office/drawing/2014/main" id="{44DB7B14-B199-4BBC-A9FD-42C11D5A0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3025" y="5837405"/>
              <a:ext cx="2449447" cy="1049180"/>
            </a:xfrm>
            <a:prstGeom prst="rect">
              <a:avLst/>
            </a:prstGeom>
          </p:spPr>
        </p:pic>
        <p:pic>
          <p:nvPicPr>
            <p:cNvPr id="7" name="Picture 6" descr="Logo CIHR (en) /IRSC (fr) Funding body" title="CIHR/IRSC">
              <a:extLst>
                <a:ext uri="{FF2B5EF4-FFF2-40B4-BE49-F238E27FC236}">
                  <a16:creationId xmlns:a16="http://schemas.microsoft.com/office/drawing/2014/main" id="{567F0810-BA29-4DC0-B9C5-E05FC58AD103}"/>
                </a:ext>
              </a:extLst>
            </p:cNvPr>
            <p:cNvPicPr>
              <a:picLocks noChangeAspect="1"/>
            </p:cNvPicPr>
            <p:nvPr/>
          </p:nvPicPr>
          <p:blipFill rotWithShape="1">
            <a:blip r:embed="rId4">
              <a:extLst>
                <a:ext uri="{28A0092B-C50C-407E-A947-70E740481C1C}">
                  <a14:useLocalDpi xmlns:a14="http://schemas.microsoft.com/office/drawing/2010/main" val="0"/>
                </a:ext>
              </a:extLst>
            </a:blip>
            <a:srcRect r="50144"/>
            <a:stretch/>
          </p:blipFill>
          <p:spPr>
            <a:xfrm>
              <a:off x="6498964" y="5940853"/>
              <a:ext cx="1721423" cy="859885"/>
            </a:xfrm>
            <a:prstGeom prst="rect">
              <a:avLst/>
            </a:prstGeom>
          </p:spPr>
        </p:pic>
        <p:pic>
          <p:nvPicPr>
            <p:cNvPr id="8" name="Picture 7" descr="Logos for SSHRC (en) and CRSH (fr) Funding bodies" title="SSHRC/CRSH">
              <a:extLst>
                <a:ext uri="{FF2B5EF4-FFF2-40B4-BE49-F238E27FC236}">
                  <a16:creationId xmlns:a16="http://schemas.microsoft.com/office/drawing/2014/main" id="{1FF2F7EB-6A18-4CC9-9D57-21E4BEFCE5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9964" y="6180478"/>
              <a:ext cx="4344448" cy="421411"/>
            </a:xfrm>
            <a:prstGeom prst="rect">
              <a:avLst/>
            </a:prstGeom>
          </p:spPr>
        </p:pic>
      </p:grpSp>
    </p:spTree>
    <p:extLst>
      <p:ext uri="{BB962C8B-B14F-4D97-AF65-F5344CB8AC3E}">
        <p14:creationId xmlns:p14="http://schemas.microsoft.com/office/powerpoint/2010/main" val="2112126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865B4-4484-4CC9-B4CD-5CBDE7A34E0D}"/>
              </a:ext>
            </a:extLst>
          </p:cNvPr>
          <p:cNvSpPr>
            <a:spLocks noGrp="1"/>
          </p:cNvSpPr>
          <p:nvPr>
            <p:ph type="title"/>
          </p:nvPr>
        </p:nvSpPr>
        <p:spPr/>
        <p:txBody>
          <a:bodyPr/>
          <a:lstStyle/>
          <a:p>
            <a:r>
              <a:rPr lang="en-CA"/>
              <a:t>Activity #1 – Data Disasters</a:t>
            </a:r>
          </a:p>
        </p:txBody>
      </p:sp>
      <p:sp>
        <p:nvSpPr>
          <p:cNvPr id="3" name="Content Placeholder 2">
            <a:extLst>
              <a:ext uri="{FF2B5EF4-FFF2-40B4-BE49-F238E27FC236}">
                <a16:creationId xmlns:a16="http://schemas.microsoft.com/office/drawing/2014/main" id="{BAC11D19-201B-4C10-B12F-77C4EFE93041}"/>
              </a:ext>
            </a:extLst>
          </p:cNvPr>
          <p:cNvSpPr>
            <a:spLocks noGrp="1"/>
          </p:cNvSpPr>
          <p:nvPr>
            <p:ph sz="quarter" idx="13"/>
          </p:nvPr>
        </p:nvSpPr>
        <p:spPr/>
        <p:txBody>
          <a:bodyPr/>
          <a:lstStyle/>
          <a:p>
            <a:endParaRPr lang="en-CA"/>
          </a:p>
        </p:txBody>
      </p:sp>
    </p:spTree>
    <p:extLst>
      <p:ext uri="{BB962C8B-B14F-4D97-AF65-F5344CB8AC3E}">
        <p14:creationId xmlns:p14="http://schemas.microsoft.com/office/powerpoint/2010/main" val="1839785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2C2F0-7502-424A-BDF4-88558D1F861D}"/>
              </a:ext>
            </a:extLst>
          </p:cNvPr>
          <p:cNvSpPr>
            <a:spLocks noGrp="1"/>
          </p:cNvSpPr>
          <p:nvPr>
            <p:ph type="title"/>
          </p:nvPr>
        </p:nvSpPr>
        <p:spPr/>
        <p:txBody>
          <a:bodyPr/>
          <a:lstStyle/>
          <a:p>
            <a:r>
              <a:rPr lang="en-CA"/>
              <a:t>Activity #1 – Data Disasters</a:t>
            </a:r>
          </a:p>
        </p:txBody>
      </p:sp>
      <p:sp>
        <p:nvSpPr>
          <p:cNvPr id="3" name="Text Placeholder 2">
            <a:extLst>
              <a:ext uri="{FF2B5EF4-FFF2-40B4-BE49-F238E27FC236}">
                <a16:creationId xmlns:a16="http://schemas.microsoft.com/office/drawing/2014/main" id="{5582A0A3-981B-4D97-A92A-73EC42AFE1FB}"/>
              </a:ext>
            </a:extLst>
          </p:cNvPr>
          <p:cNvSpPr>
            <a:spLocks noGrp="1"/>
          </p:cNvSpPr>
          <p:nvPr>
            <p:ph type="body" sz="quarter" idx="13"/>
          </p:nvPr>
        </p:nvSpPr>
        <p:spPr/>
        <p:txBody>
          <a:bodyPr/>
          <a:lstStyle/>
          <a:p>
            <a:r>
              <a:rPr lang="en-CA" b="1" dirty="0"/>
              <a:t>Time: 10 minutes</a:t>
            </a:r>
          </a:p>
          <a:p>
            <a:pPr marL="457200" indent="-457200">
              <a:buFontTx/>
              <a:buChar char="-"/>
            </a:pPr>
            <a:r>
              <a:rPr lang="en-CA" dirty="0"/>
              <a:t>Read the Data Disaster scenario with your group</a:t>
            </a:r>
          </a:p>
          <a:p>
            <a:pPr marL="457200" indent="-457200">
              <a:buFontTx/>
              <a:buChar char="-"/>
            </a:pPr>
            <a:r>
              <a:rPr lang="en-CA" dirty="0"/>
              <a:t>With your group discuss what you would do if this happened and how it could have been avoided</a:t>
            </a:r>
          </a:p>
          <a:p>
            <a:pPr marL="457200" indent="-457200">
              <a:buFontTx/>
              <a:buChar char="-"/>
            </a:pPr>
            <a:r>
              <a:rPr lang="en-CA" dirty="0"/>
              <a:t>One person per group will provide feedback (time permitting)</a:t>
            </a:r>
          </a:p>
          <a:p>
            <a:endParaRPr lang="en-CA" dirty="0"/>
          </a:p>
        </p:txBody>
      </p:sp>
    </p:spTree>
    <p:extLst>
      <p:ext uri="{BB962C8B-B14F-4D97-AF65-F5344CB8AC3E}">
        <p14:creationId xmlns:p14="http://schemas.microsoft.com/office/powerpoint/2010/main" val="2056949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1A76A-9D3F-4063-8949-50D3B90D822F}"/>
              </a:ext>
            </a:extLst>
          </p:cNvPr>
          <p:cNvSpPr>
            <a:spLocks noGrp="1"/>
          </p:cNvSpPr>
          <p:nvPr>
            <p:ph type="title"/>
          </p:nvPr>
        </p:nvSpPr>
        <p:spPr/>
        <p:txBody>
          <a:bodyPr/>
          <a:lstStyle/>
          <a:p>
            <a:r>
              <a:rPr lang="en-CA"/>
              <a:t>Data Management Plan</a:t>
            </a:r>
          </a:p>
        </p:txBody>
      </p:sp>
      <p:sp>
        <p:nvSpPr>
          <p:cNvPr id="3" name="Content Placeholder 2">
            <a:extLst>
              <a:ext uri="{FF2B5EF4-FFF2-40B4-BE49-F238E27FC236}">
                <a16:creationId xmlns:a16="http://schemas.microsoft.com/office/drawing/2014/main" id="{0282BFDC-9403-4E5D-A918-162343A15495}"/>
              </a:ext>
            </a:extLst>
          </p:cNvPr>
          <p:cNvSpPr>
            <a:spLocks noGrp="1"/>
          </p:cNvSpPr>
          <p:nvPr>
            <p:ph sz="quarter" idx="13"/>
          </p:nvPr>
        </p:nvSpPr>
        <p:spPr/>
        <p:txBody>
          <a:bodyPr/>
          <a:lstStyle/>
          <a:p>
            <a:endParaRPr lang="en-CA"/>
          </a:p>
        </p:txBody>
      </p:sp>
      <p:grpSp>
        <p:nvGrpSpPr>
          <p:cNvPr id="9" name="Group 8">
            <a:extLst>
              <a:ext uri="{FF2B5EF4-FFF2-40B4-BE49-F238E27FC236}">
                <a16:creationId xmlns:a16="http://schemas.microsoft.com/office/drawing/2014/main" id="{4BB4524C-6476-4DFA-897B-37FC57B66F95}"/>
              </a:ext>
            </a:extLst>
          </p:cNvPr>
          <p:cNvGrpSpPr/>
          <p:nvPr/>
        </p:nvGrpSpPr>
        <p:grpSpPr>
          <a:xfrm>
            <a:off x="1772207" y="2994889"/>
            <a:ext cx="8259172" cy="1588176"/>
            <a:chOff x="1605957" y="2994889"/>
            <a:chExt cx="8259172" cy="1588176"/>
          </a:xfrm>
        </p:grpSpPr>
        <p:pic>
          <p:nvPicPr>
            <p:cNvPr id="7" name="Content Placeholder 3" descr="The circle around the create, process and analyze bubbles emphasizes that content being discussed relates to these stages in the research lifecycle" title="RDM Lifecycle Diagram with circle around Create, Process and Analyze circles">
              <a:extLst>
                <a:ext uri="{FF2B5EF4-FFF2-40B4-BE49-F238E27FC236}">
                  <a16:creationId xmlns:a16="http://schemas.microsoft.com/office/drawing/2014/main" id="{111525E5-2ADD-4FFC-A271-430DEBBC05ED}"/>
                </a:ext>
              </a:extLst>
            </p:cNvPr>
            <p:cNvPicPr>
              <a:picLocks noChangeAspect="1"/>
            </p:cNvPicPr>
            <p:nvPr/>
          </p:nvPicPr>
          <p:blipFill rotWithShape="1">
            <a:blip r:embed="rId3">
              <a:extLst>
                <a:ext uri="{28A0092B-C50C-407E-A947-70E740481C1C}">
                  <a14:useLocalDpi xmlns:a14="http://schemas.microsoft.com/office/drawing/2010/main" val="0"/>
                </a:ext>
              </a:extLst>
            </a:blip>
            <a:srcRect t="28825" b="9041"/>
            <a:stretch/>
          </p:blipFill>
          <p:spPr>
            <a:xfrm>
              <a:off x="1609098" y="3238320"/>
              <a:ext cx="8256031" cy="1259403"/>
            </a:xfrm>
            <a:prstGeom prst="rect">
              <a:avLst/>
            </a:prstGeom>
          </p:spPr>
        </p:pic>
        <p:sp>
          <p:nvSpPr>
            <p:cNvPr id="8" name="Rectangle 7">
              <a:extLst>
                <a:ext uri="{FF2B5EF4-FFF2-40B4-BE49-F238E27FC236}">
                  <a16:creationId xmlns:a16="http://schemas.microsoft.com/office/drawing/2014/main" id="{7962B855-9699-4549-8196-1AA17BBB005D}"/>
                </a:ext>
              </a:extLst>
            </p:cNvPr>
            <p:cNvSpPr/>
            <p:nvPr/>
          </p:nvSpPr>
          <p:spPr>
            <a:xfrm>
              <a:off x="1605957" y="2994889"/>
              <a:ext cx="1103992" cy="1588176"/>
            </a:xfrm>
            <a:prstGeom prst="rect">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678671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54565" y="6518641"/>
            <a:ext cx="4871292" cy="338466"/>
          </a:xfrm>
          <a:prstGeom prst="rect">
            <a:avLst/>
          </a:prstGeom>
          <a:solidFill>
            <a:srgbClr val="193976"/>
          </a:solidFill>
        </p:spPr>
        <p:txBody>
          <a:bodyPr wrap="square" rtlCol="0">
            <a:spAutoFit/>
          </a:bodyPr>
          <a:lstStyle/>
          <a:p>
            <a:pPr algn="ctr" defTabSz="457063">
              <a:defRPr/>
            </a:pPr>
            <a:r>
              <a:rPr lang="en-US" sz="1600" b="1">
                <a:solidFill>
                  <a:srgbClr val="EE962E"/>
                </a:solidFill>
                <a:latin typeface="Calibri"/>
              </a:rPr>
              <a:t>https://portagenetwork.ca/training-resources/</a:t>
            </a:r>
          </a:p>
        </p:txBody>
      </p:sp>
      <p:pic>
        <p:nvPicPr>
          <p:cNvPr id="6" name="Content Placeholder 5" descr="Screenshot of four free training resources provided by Portage. The documents include: the RDM Primer, Dataverse Primer, Curation Primer and the FRDR Discovery Primer"/>
          <p:cNvPicPr>
            <a:picLocks noGrp="1" noChangeAspect="1"/>
          </p:cNvPicPr>
          <p:nvPr>
            <p:ph idx="1"/>
          </p:nvPr>
        </p:nvPicPr>
        <p:blipFill rotWithShape="1">
          <a:blip r:embed="rId3">
            <a:extLst>
              <a:ext uri="{28A0092B-C50C-407E-A947-70E740481C1C}">
                <a14:useLocalDpi xmlns:a14="http://schemas.microsoft.com/office/drawing/2010/main" val="0"/>
              </a:ext>
            </a:extLst>
          </a:blip>
          <a:srcRect t="5646" r="4914" b="3459"/>
          <a:stretch/>
        </p:blipFill>
        <p:spPr>
          <a:xfrm>
            <a:off x="7606504" y="1305282"/>
            <a:ext cx="3317135" cy="4769020"/>
          </a:xfrm>
        </p:spPr>
      </p:pic>
      <p:pic>
        <p:nvPicPr>
          <p:cNvPr id="7" name="Picture 6" descr="Portage Canada logo.">
            <a:hlinkClick r:id="rId4"/>
          </p:cNvPr>
          <p:cNvPicPr>
            <a:picLocks noChangeAspect="1"/>
          </p:cNvPicPr>
          <p:nvPr/>
        </p:nvPicPr>
        <p:blipFill rotWithShape="1">
          <a:blip r:embed="rId5"/>
          <a:srcRect l="3679" t="5573" b="10786"/>
          <a:stretch/>
        </p:blipFill>
        <p:spPr>
          <a:xfrm>
            <a:off x="1875953" y="1262342"/>
            <a:ext cx="4555896" cy="1187689"/>
          </a:xfrm>
          <a:prstGeom prst="rect">
            <a:avLst/>
          </a:prstGeom>
        </p:spPr>
      </p:pic>
      <p:sp>
        <p:nvSpPr>
          <p:cNvPr id="10" name="Rectangle 9"/>
          <p:cNvSpPr/>
          <p:nvPr/>
        </p:nvSpPr>
        <p:spPr>
          <a:xfrm>
            <a:off x="1728968" y="2674616"/>
            <a:ext cx="5845637" cy="3046860"/>
          </a:xfrm>
          <a:prstGeom prst="rect">
            <a:avLst/>
          </a:prstGeom>
        </p:spPr>
        <p:txBody>
          <a:bodyPr wrap="square">
            <a:spAutoFit/>
          </a:bodyPr>
          <a:lstStyle/>
          <a:p>
            <a:pPr defTabSz="914126">
              <a:defRPr/>
            </a:pPr>
            <a:r>
              <a:rPr lang="en-US" sz="2800">
                <a:solidFill>
                  <a:prstClr val="black"/>
                </a:solidFill>
              </a:rPr>
              <a:t>“Fostering a </a:t>
            </a:r>
            <a:r>
              <a:rPr lang="en-US" sz="2800" b="1">
                <a:solidFill>
                  <a:prstClr val="black"/>
                </a:solidFill>
              </a:rPr>
              <a:t>community of practice </a:t>
            </a:r>
            <a:r>
              <a:rPr lang="en-US" sz="2800">
                <a:solidFill>
                  <a:prstClr val="black"/>
                </a:solidFill>
              </a:rPr>
              <a:t>for research data”</a:t>
            </a:r>
          </a:p>
          <a:p>
            <a:pPr defTabSz="914126">
              <a:defRPr/>
            </a:pPr>
            <a:endParaRPr lang="en-US" sz="2800">
              <a:solidFill>
                <a:prstClr val="black"/>
              </a:solidFill>
            </a:endParaRPr>
          </a:p>
          <a:p>
            <a:pPr marL="342797" indent="-342797" defTabSz="914126">
              <a:buFont typeface="Arial" panose="020B0604020202020204" pitchFamily="34" charset="0"/>
              <a:buChar char="•"/>
              <a:defRPr/>
            </a:pPr>
            <a:r>
              <a:rPr lang="en-US" sz="2800">
                <a:solidFill>
                  <a:prstClr val="black"/>
                </a:solidFill>
              </a:rPr>
              <a:t>Training Resources</a:t>
            </a:r>
          </a:p>
          <a:p>
            <a:pPr marL="342797" indent="-342797" defTabSz="914126">
              <a:buFont typeface="Arial" panose="020B0604020202020204" pitchFamily="34" charset="0"/>
              <a:buChar char="•"/>
              <a:defRPr/>
            </a:pPr>
            <a:r>
              <a:rPr lang="en-US" sz="2800">
                <a:solidFill>
                  <a:prstClr val="black"/>
                </a:solidFill>
              </a:rPr>
              <a:t>Network of expertise</a:t>
            </a:r>
          </a:p>
          <a:p>
            <a:pPr marL="342797" indent="-342797" defTabSz="914126">
              <a:buFont typeface="Arial" panose="020B0604020202020204" pitchFamily="34" charset="0"/>
              <a:buChar char="•"/>
              <a:defRPr/>
            </a:pPr>
            <a:r>
              <a:rPr lang="en-US" sz="2800">
                <a:solidFill>
                  <a:prstClr val="black"/>
                </a:solidFill>
              </a:rPr>
              <a:t>Tools and Infrastructure for RDM</a:t>
            </a:r>
          </a:p>
          <a:p>
            <a:pPr defTabSz="914126">
              <a:defRPr/>
            </a:pPr>
            <a:endParaRPr lang="en-US" sz="2399">
              <a:solidFill>
                <a:prstClr val="black"/>
              </a:solidFill>
              <a:latin typeface="Palatino Linotype" panose="02040502050505030304" pitchFamily="18" charset="0"/>
            </a:endParaRPr>
          </a:p>
        </p:txBody>
      </p:sp>
      <p:sp>
        <p:nvSpPr>
          <p:cNvPr id="11" name="Title 3"/>
          <p:cNvSpPr>
            <a:spLocks noGrp="1"/>
          </p:cNvSpPr>
          <p:nvPr>
            <p:ph type="title"/>
          </p:nvPr>
        </p:nvSpPr>
        <p:spPr>
          <a:xfrm>
            <a:off x="2403521" y="189787"/>
            <a:ext cx="8161857" cy="1115495"/>
          </a:xfrm>
        </p:spPr>
        <p:txBody>
          <a:bodyPr/>
          <a:lstStyle/>
          <a:p>
            <a:r>
              <a:rPr lang="en-US"/>
              <a:t>Support for RDM</a:t>
            </a:r>
          </a:p>
        </p:txBody>
      </p:sp>
    </p:spTree>
    <p:extLst>
      <p:ext uri="{BB962C8B-B14F-4D97-AF65-F5344CB8AC3E}">
        <p14:creationId xmlns:p14="http://schemas.microsoft.com/office/powerpoint/2010/main" val="1269480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6DFA2DC-B1AF-47D1-A18D-AEAE196F8789}"/>
              </a:ext>
            </a:extLst>
          </p:cNvPr>
          <p:cNvGrpSpPr/>
          <p:nvPr/>
        </p:nvGrpSpPr>
        <p:grpSpPr>
          <a:xfrm>
            <a:off x="1649682" y="4059084"/>
            <a:ext cx="8523148" cy="1403729"/>
            <a:chOff x="1863760" y="3226218"/>
            <a:chExt cx="8647834" cy="1420354"/>
          </a:xfrm>
        </p:grpSpPr>
        <p:pic>
          <p:nvPicPr>
            <p:cNvPr id="5" name="Picture 2" descr="DMP assistant wordar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1280" y="3226219"/>
              <a:ext cx="4370314" cy="14203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Portage Canada logo.">
              <a:hlinkClick r:id="rId5"/>
            </p:cNvPr>
            <p:cNvPicPr>
              <a:picLocks noChangeAspect="1"/>
            </p:cNvPicPr>
            <p:nvPr/>
          </p:nvPicPr>
          <p:blipFill>
            <a:blip r:embed="rId6"/>
            <a:stretch>
              <a:fillRect/>
            </a:stretch>
          </p:blipFill>
          <p:spPr>
            <a:xfrm>
              <a:off x="1863760" y="3226218"/>
              <a:ext cx="4731179" cy="1420353"/>
            </a:xfrm>
            <a:prstGeom prst="rect">
              <a:avLst/>
            </a:prstGeom>
          </p:spPr>
        </p:pic>
      </p:grpSp>
      <p:sp>
        <p:nvSpPr>
          <p:cNvPr id="4" name="Content Placeholder 2"/>
          <p:cNvSpPr txBox="1">
            <a:spLocks/>
          </p:cNvSpPr>
          <p:nvPr/>
        </p:nvSpPr>
        <p:spPr>
          <a:xfrm>
            <a:off x="1850501" y="1966038"/>
            <a:ext cx="8005762" cy="2166124"/>
          </a:xfrm>
          <a:prstGeom prst="rect">
            <a:avLst/>
          </a:prstGeom>
        </p:spPr>
        <p:txBody>
          <a:bodyPr vert="horz" lIns="0" tIns="0" rIns="0" bIns="0" rtlCol="0" anchor="t">
            <a:normAutofit fontScale="92500" lnSpcReduction="10000"/>
          </a:bodyPr>
          <a:lstStyle>
            <a:lvl1pPr marL="228600" indent="-228600"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1pPr>
            <a:lvl2pPr marL="455613" indent="-227013"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2pPr>
            <a:lvl3pPr marL="684213" indent="-228600"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3pPr>
            <a:lvl4pPr marL="911225" indent="-227013" algn="l" defTabSz="457200" rtl="0" eaLnBrk="1" latinLnBrk="0" hangingPunct="1">
              <a:spcBef>
                <a:spcPct val="20000"/>
              </a:spcBef>
              <a:buFont typeface="Arial"/>
              <a:buChar char="–"/>
              <a:defRPr sz="2000" b="0" i="0" kern="1200">
                <a:solidFill>
                  <a:schemeClr val="tx1"/>
                </a:solidFill>
                <a:latin typeface="Palatino Linotype"/>
                <a:ea typeface="+mn-ea"/>
                <a:cs typeface="Palatino Linotype"/>
              </a:defRPr>
            </a:lvl4pPr>
            <a:lvl5pPr marL="1139825" indent="-228600" algn="l" defTabSz="457200" rtl="0" eaLnBrk="1" latinLnBrk="0" hangingPunct="1">
              <a:spcBef>
                <a:spcPct val="20000"/>
              </a:spcBef>
              <a:buFont typeface="Arial"/>
              <a:buChar char="»"/>
              <a:defRPr sz="2000" b="0" i="0" kern="1200">
                <a:solidFill>
                  <a:schemeClr val="tx1"/>
                </a:solidFill>
                <a:latin typeface="Palatino Linotype"/>
                <a:ea typeface="+mn-ea"/>
                <a:cs typeface="Palatino Linotyp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a:latin typeface="+mn-lt"/>
              </a:rPr>
              <a:t>Use the Portage </a:t>
            </a:r>
            <a:r>
              <a:rPr lang="en-US" sz="3200">
                <a:latin typeface="+mn-lt"/>
                <a:hlinkClick r:id="rId3"/>
              </a:rPr>
              <a:t>DMP Assistant</a:t>
            </a:r>
            <a:r>
              <a:rPr lang="en-US" sz="3200">
                <a:latin typeface="+mn-lt"/>
              </a:rPr>
              <a:t> tool to develop your own data management plan. It is freely available to all researchers in Canada and provides step-by-step guidance through a series of questions based on a general template for research data stewardship.</a:t>
            </a:r>
          </a:p>
          <a:p>
            <a:pPr marL="0" indent="0">
              <a:buNone/>
            </a:pPr>
            <a:endParaRPr lang="en-US" sz="3600">
              <a:latin typeface="Palatino Linotype" panose="02040502050505030304" pitchFamily="18" charset="0"/>
              <a:cs typeface="Arial" panose="020B0604020202020204" pitchFamily="34" charset="0"/>
            </a:endParaRPr>
          </a:p>
          <a:p>
            <a:pPr marL="0" indent="0">
              <a:buNone/>
            </a:pPr>
            <a:endParaRPr lang="en-CA"/>
          </a:p>
          <a:p>
            <a:pPr marL="0" indent="0">
              <a:buNone/>
            </a:pPr>
            <a:endParaRPr lang="en-CA"/>
          </a:p>
        </p:txBody>
      </p:sp>
      <p:sp>
        <p:nvSpPr>
          <p:cNvPr id="2" name="Title 1"/>
          <p:cNvSpPr>
            <a:spLocks noGrp="1"/>
          </p:cNvSpPr>
          <p:nvPr>
            <p:ph type="title"/>
          </p:nvPr>
        </p:nvSpPr>
        <p:spPr/>
        <p:txBody>
          <a:bodyPr/>
          <a:lstStyle/>
          <a:p>
            <a:r>
              <a:rPr lang="en-CA"/>
              <a:t>Write a data management plan</a:t>
            </a:r>
          </a:p>
        </p:txBody>
      </p:sp>
    </p:spTree>
    <p:extLst>
      <p:ext uri="{BB962C8B-B14F-4D97-AF65-F5344CB8AC3E}">
        <p14:creationId xmlns:p14="http://schemas.microsoft.com/office/powerpoint/2010/main" val="1787528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294967295"/>
          </p:nvPr>
        </p:nvSpPr>
        <p:spPr>
          <a:xfrm>
            <a:off x="1758722" y="3468274"/>
            <a:ext cx="7817077" cy="793750"/>
          </a:xfrm>
        </p:spPr>
        <p:txBody>
          <a:bodyPr/>
          <a:lstStyle/>
          <a:p>
            <a:r>
              <a:rPr lang="en-CA" dirty="0"/>
              <a:t>Courtney Matthews, Head, Open Scholarship Services</a:t>
            </a:r>
          </a:p>
          <a:p>
            <a:r>
              <a:rPr lang="en-CA" dirty="0"/>
              <a:t>Will Roy, Open Scholarship Services Librarian</a:t>
            </a:r>
          </a:p>
          <a:p>
            <a:endParaRPr lang="en-CA" dirty="0"/>
          </a:p>
          <a:p>
            <a:r>
              <a:rPr lang="en-CA" dirty="0"/>
              <a:t>2020-03-11</a:t>
            </a:r>
          </a:p>
          <a:p>
            <a:endParaRPr lang="en-US" dirty="0"/>
          </a:p>
        </p:txBody>
      </p:sp>
      <p:sp>
        <p:nvSpPr>
          <p:cNvPr id="4" name="Title 3"/>
          <p:cNvSpPr>
            <a:spLocks noGrp="1"/>
          </p:cNvSpPr>
          <p:nvPr>
            <p:ph type="title"/>
          </p:nvPr>
        </p:nvSpPr>
        <p:spPr/>
        <p:txBody>
          <a:bodyPr>
            <a:normAutofit fontScale="90000"/>
          </a:bodyPr>
          <a:lstStyle/>
          <a:p>
            <a:pPr>
              <a:lnSpc>
                <a:spcPct val="100000"/>
              </a:lnSpc>
            </a:pPr>
            <a:r>
              <a:rPr lang="en-US" b="1" dirty="0"/>
              <a:t>R4R@Q: Managing your Research Data</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endParaRPr lang="en-US" b="1" dirty="0"/>
          </a:p>
        </p:txBody>
      </p:sp>
    </p:spTree>
    <p:extLst>
      <p:ext uri="{BB962C8B-B14F-4D97-AF65-F5344CB8AC3E}">
        <p14:creationId xmlns:p14="http://schemas.microsoft.com/office/powerpoint/2010/main" val="1050094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003335" y="1891202"/>
            <a:ext cx="5537152" cy="4151789"/>
          </a:xfrm>
          <a:prstGeom prst="rect">
            <a:avLst/>
          </a:prstGeom>
        </p:spPr>
        <p:txBody>
          <a:bodyPr vert="horz" lIns="0" tIns="0" rIns="0" bIns="0" rtlCol="0" anchor="t">
            <a:normAutofit/>
          </a:bodyPr>
          <a:lstStyle>
            <a:lvl1pPr marL="228600" indent="-228600"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1pPr>
            <a:lvl2pPr marL="455613" indent="-227013"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2pPr>
            <a:lvl3pPr marL="684213" indent="-228600"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3pPr>
            <a:lvl4pPr marL="911225" indent="-227013" algn="l" defTabSz="457200" rtl="0" eaLnBrk="1" latinLnBrk="0" hangingPunct="1">
              <a:spcBef>
                <a:spcPct val="20000"/>
              </a:spcBef>
              <a:buFont typeface="Arial"/>
              <a:buChar char="–"/>
              <a:defRPr sz="2000" b="0" i="0" kern="1200">
                <a:solidFill>
                  <a:schemeClr val="tx1"/>
                </a:solidFill>
                <a:latin typeface="Palatino Linotype"/>
                <a:ea typeface="+mn-ea"/>
                <a:cs typeface="Palatino Linotype"/>
              </a:defRPr>
            </a:lvl4pPr>
            <a:lvl5pPr marL="1139825" indent="-228600" algn="l" defTabSz="457200" rtl="0" eaLnBrk="1" latinLnBrk="0" hangingPunct="1">
              <a:spcBef>
                <a:spcPct val="20000"/>
              </a:spcBef>
              <a:buFont typeface="Arial"/>
              <a:buChar char="»"/>
              <a:defRPr sz="2000" b="0" i="0" kern="1200">
                <a:solidFill>
                  <a:schemeClr val="tx1"/>
                </a:solidFill>
                <a:latin typeface="Palatino Linotype"/>
                <a:ea typeface="+mn-ea"/>
                <a:cs typeface="Palatino Linotyp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a:buAutoNum type="arabicPeriod"/>
            </a:pPr>
            <a:r>
              <a:rPr lang="en-CA" sz="3200">
                <a:latin typeface="+mj-lt"/>
                <a:cs typeface="Arial" panose="020B0604020202020204" pitchFamily="34" charset="0"/>
              </a:rPr>
              <a:t>Data Collection</a:t>
            </a:r>
          </a:p>
          <a:p>
            <a:pPr marL="457200" indent="-457200">
              <a:buFont typeface="Arial"/>
              <a:buAutoNum type="arabicPeriod"/>
            </a:pPr>
            <a:r>
              <a:rPr lang="en-CA" sz="3200">
                <a:latin typeface="+mj-lt"/>
                <a:cs typeface="Arial" panose="020B0604020202020204" pitchFamily="34" charset="0"/>
              </a:rPr>
              <a:t>Documentation &amp; Metadata</a:t>
            </a:r>
          </a:p>
          <a:p>
            <a:pPr marL="457200" indent="-457200">
              <a:buFont typeface="Arial"/>
              <a:buAutoNum type="arabicPeriod"/>
            </a:pPr>
            <a:r>
              <a:rPr lang="en-CA" sz="3200">
                <a:latin typeface="+mj-lt"/>
                <a:cs typeface="Arial" panose="020B0604020202020204" pitchFamily="34" charset="0"/>
              </a:rPr>
              <a:t>Storage &amp; Backup</a:t>
            </a:r>
          </a:p>
          <a:p>
            <a:pPr marL="457200" indent="-457200">
              <a:buFont typeface="Arial"/>
              <a:buAutoNum type="arabicPeriod"/>
            </a:pPr>
            <a:r>
              <a:rPr lang="en-CA" sz="3200">
                <a:latin typeface="+mj-lt"/>
                <a:cs typeface="Arial" panose="020B0604020202020204" pitchFamily="34" charset="0"/>
              </a:rPr>
              <a:t>Preservation</a:t>
            </a:r>
          </a:p>
          <a:p>
            <a:pPr marL="457200" indent="-457200">
              <a:buFont typeface="Arial"/>
              <a:buAutoNum type="arabicPeriod"/>
            </a:pPr>
            <a:r>
              <a:rPr lang="en-CA" sz="3200">
                <a:latin typeface="+mj-lt"/>
                <a:cs typeface="Arial" panose="020B0604020202020204" pitchFamily="34" charset="0"/>
              </a:rPr>
              <a:t>Data Sharing &amp; Reuse</a:t>
            </a:r>
          </a:p>
          <a:p>
            <a:pPr marL="457200" indent="-457200">
              <a:buFont typeface="Arial"/>
              <a:buAutoNum type="arabicPeriod"/>
            </a:pPr>
            <a:r>
              <a:rPr lang="en-CA" sz="3200">
                <a:latin typeface="+mj-lt"/>
                <a:cs typeface="Arial" panose="020B0604020202020204" pitchFamily="34" charset="0"/>
              </a:rPr>
              <a:t>Responsibilities and Resources</a:t>
            </a:r>
          </a:p>
          <a:p>
            <a:pPr marL="457200" indent="-457200">
              <a:buFont typeface="Arial"/>
              <a:buAutoNum type="arabicPeriod"/>
            </a:pPr>
            <a:r>
              <a:rPr lang="en-CA" sz="3200">
                <a:latin typeface="+mj-lt"/>
                <a:cs typeface="Arial" panose="020B0604020202020204" pitchFamily="34" charset="0"/>
              </a:rPr>
              <a:t>Ethics &amp; Legal Compliance</a:t>
            </a:r>
            <a:endParaRPr lang="en-US" sz="3200">
              <a:latin typeface="+mj-lt"/>
              <a:cs typeface="Arial" panose="020B0604020202020204" pitchFamily="34" charset="0"/>
            </a:endParaRPr>
          </a:p>
        </p:txBody>
      </p:sp>
      <p:sp>
        <p:nvSpPr>
          <p:cNvPr id="8" name="Content Placeholder 2"/>
          <p:cNvSpPr txBox="1">
            <a:spLocks/>
          </p:cNvSpPr>
          <p:nvPr/>
        </p:nvSpPr>
        <p:spPr>
          <a:xfrm>
            <a:off x="7540487" y="1913847"/>
            <a:ext cx="3126658" cy="3143146"/>
          </a:xfrm>
          <a:prstGeom prst="rect">
            <a:avLst/>
          </a:prstGeom>
        </p:spPr>
        <p:txBody>
          <a:bodyPr vert="horz" lIns="0" tIns="0" rIns="0" bIns="0" rtlCol="0" anchor="t">
            <a:normAutofit/>
          </a:bodyPr>
          <a:lstStyle>
            <a:lvl1pPr marL="228600" indent="-228600"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1pPr>
            <a:lvl2pPr marL="455613" indent="-227013"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2pPr>
            <a:lvl3pPr marL="684213" indent="-228600"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3pPr>
            <a:lvl4pPr marL="911225" indent="-227013" algn="l" defTabSz="457200" rtl="0" eaLnBrk="1" latinLnBrk="0" hangingPunct="1">
              <a:spcBef>
                <a:spcPct val="20000"/>
              </a:spcBef>
              <a:buFont typeface="Arial"/>
              <a:buChar char="–"/>
              <a:defRPr sz="2000" b="0" i="0" kern="1200">
                <a:solidFill>
                  <a:schemeClr val="tx1"/>
                </a:solidFill>
                <a:latin typeface="Palatino Linotype"/>
                <a:ea typeface="+mn-ea"/>
                <a:cs typeface="Palatino Linotype"/>
              </a:defRPr>
            </a:lvl4pPr>
            <a:lvl5pPr marL="1139825" indent="-228600" algn="l" defTabSz="457200" rtl="0" eaLnBrk="1" latinLnBrk="0" hangingPunct="1">
              <a:spcBef>
                <a:spcPct val="20000"/>
              </a:spcBef>
              <a:buFont typeface="Arial"/>
              <a:buChar char="»"/>
              <a:defRPr sz="2000" b="0" i="0" kern="1200">
                <a:solidFill>
                  <a:schemeClr val="tx1"/>
                </a:solidFill>
                <a:latin typeface="Palatino Linotype"/>
                <a:ea typeface="+mn-ea"/>
                <a:cs typeface="Palatino Linotyp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CA" sz="3200">
                <a:latin typeface="+mj-lt"/>
              </a:rPr>
              <a:t>The DMP Assistant guides you through a checklist of questions.</a:t>
            </a:r>
          </a:p>
        </p:txBody>
      </p:sp>
      <p:sp>
        <p:nvSpPr>
          <p:cNvPr id="2" name="Title 1"/>
          <p:cNvSpPr>
            <a:spLocks noGrp="1"/>
          </p:cNvSpPr>
          <p:nvPr>
            <p:ph type="title"/>
          </p:nvPr>
        </p:nvSpPr>
        <p:spPr/>
        <p:txBody>
          <a:bodyPr/>
          <a:lstStyle/>
          <a:p>
            <a:r>
              <a:rPr lang="en-CA"/>
              <a:t>DMP Assistant</a:t>
            </a:r>
          </a:p>
        </p:txBody>
      </p:sp>
    </p:spTree>
    <p:extLst>
      <p:ext uri="{BB962C8B-B14F-4D97-AF65-F5344CB8AC3E}">
        <p14:creationId xmlns:p14="http://schemas.microsoft.com/office/powerpoint/2010/main" val="2204446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2402285" y="368300"/>
            <a:ext cx="7016035" cy="762000"/>
          </a:xfrm>
        </p:spPr>
        <p:txBody>
          <a:bodyPr/>
          <a:lstStyle/>
          <a:p>
            <a:r>
              <a:rPr lang="en-CA"/>
              <a:t>Data Management Planning Assistant</a:t>
            </a:r>
          </a:p>
        </p:txBody>
      </p:sp>
      <p:pic>
        <p:nvPicPr>
          <p:cNvPr id="7" name="Picture 6" descr="A screenshot of a social media post&#10;&#10;Description automatically generated">
            <a:extLst>
              <a:ext uri="{FF2B5EF4-FFF2-40B4-BE49-F238E27FC236}">
                <a16:creationId xmlns:a16="http://schemas.microsoft.com/office/drawing/2014/main" id="{E202463A-483E-4467-8D66-EB231A38E310}"/>
              </a:ext>
            </a:extLst>
          </p:cNvPr>
          <p:cNvPicPr>
            <a:picLocks noChangeAspect="1"/>
          </p:cNvPicPr>
          <p:nvPr/>
        </p:nvPicPr>
        <p:blipFill>
          <a:blip r:embed="rId3"/>
          <a:stretch>
            <a:fillRect/>
          </a:stretch>
        </p:blipFill>
        <p:spPr>
          <a:xfrm>
            <a:off x="1953358" y="0"/>
            <a:ext cx="8282109" cy="6858000"/>
          </a:xfrm>
          <a:prstGeom prst="rect">
            <a:avLst/>
          </a:prstGeom>
        </p:spPr>
      </p:pic>
    </p:spTree>
    <p:extLst>
      <p:ext uri="{BB962C8B-B14F-4D97-AF65-F5344CB8AC3E}">
        <p14:creationId xmlns:p14="http://schemas.microsoft.com/office/powerpoint/2010/main" val="2033949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F9A27-2BF6-4D74-8F3E-B2B98250D129}"/>
              </a:ext>
            </a:extLst>
          </p:cNvPr>
          <p:cNvSpPr>
            <a:spLocks noGrp="1"/>
          </p:cNvSpPr>
          <p:nvPr>
            <p:ph type="title"/>
          </p:nvPr>
        </p:nvSpPr>
        <p:spPr/>
        <p:txBody>
          <a:bodyPr/>
          <a:lstStyle/>
          <a:p>
            <a:r>
              <a:rPr lang="en-CA"/>
              <a:t>Completed DMP</a:t>
            </a:r>
          </a:p>
        </p:txBody>
      </p:sp>
      <p:sp>
        <p:nvSpPr>
          <p:cNvPr id="3" name="Text Placeholder 2">
            <a:extLst>
              <a:ext uri="{FF2B5EF4-FFF2-40B4-BE49-F238E27FC236}">
                <a16:creationId xmlns:a16="http://schemas.microsoft.com/office/drawing/2014/main" id="{A05245A0-754F-4B2D-A462-30022F3875E0}"/>
              </a:ext>
            </a:extLst>
          </p:cNvPr>
          <p:cNvSpPr>
            <a:spLocks noGrp="1"/>
          </p:cNvSpPr>
          <p:nvPr>
            <p:ph type="body" sz="quarter" idx="13"/>
          </p:nvPr>
        </p:nvSpPr>
        <p:spPr/>
        <p:txBody>
          <a:bodyPr/>
          <a:lstStyle/>
          <a:p>
            <a:endParaRPr lang="en-CA"/>
          </a:p>
        </p:txBody>
      </p:sp>
      <p:pic>
        <p:nvPicPr>
          <p:cNvPr id="5" name="Picture 2">
            <a:extLst>
              <a:ext uri="{FF2B5EF4-FFF2-40B4-BE49-F238E27FC236}">
                <a16:creationId xmlns:a16="http://schemas.microsoft.com/office/drawing/2014/main" id="{E8A94FBF-4081-4CFB-8BFE-1A8092FB8C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77077" y="0"/>
            <a:ext cx="60150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0370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2EEA87-7A84-4357-9B9D-09E02F0BA28A}"/>
              </a:ext>
            </a:extLst>
          </p:cNvPr>
          <p:cNvSpPr/>
          <p:nvPr/>
        </p:nvSpPr>
        <p:spPr>
          <a:xfrm>
            <a:off x="8309113" y="5400182"/>
            <a:ext cx="3140765" cy="13752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6" name="Content Placeholder 3" descr="The circle around the create, process and analyze bubbles emphasizes that content being discussed relates to these stages in the research lifecycle" title="RDM Lifecycle Diagram with circle around Create, Process and Analyze circles"/>
          <p:cNvPicPr>
            <a:picLocks noChangeAspect="1"/>
          </p:cNvPicPr>
          <p:nvPr/>
        </p:nvPicPr>
        <p:blipFill rotWithShape="1">
          <a:blip r:embed="rId3">
            <a:extLst>
              <a:ext uri="{28A0092B-C50C-407E-A947-70E740481C1C}">
                <a14:useLocalDpi xmlns:a14="http://schemas.microsoft.com/office/drawing/2010/main" val="0"/>
              </a:ext>
            </a:extLst>
          </a:blip>
          <a:srcRect t="28825" b="9041"/>
          <a:stretch/>
        </p:blipFill>
        <p:spPr>
          <a:xfrm>
            <a:off x="2345330" y="5537584"/>
            <a:ext cx="6788042" cy="1035471"/>
          </a:xfrm>
          <a:prstGeom prst="rect">
            <a:avLst/>
          </a:prstGeom>
        </p:spPr>
      </p:pic>
      <p:sp>
        <p:nvSpPr>
          <p:cNvPr id="3" name="Content Placeholder 2"/>
          <p:cNvSpPr>
            <a:spLocks noGrp="1"/>
          </p:cNvSpPr>
          <p:nvPr>
            <p:ph idx="1"/>
          </p:nvPr>
        </p:nvSpPr>
        <p:spPr>
          <a:xfrm>
            <a:off x="2544192" y="886941"/>
            <a:ext cx="7743116" cy="4665663"/>
          </a:xfrm>
        </p:spPr>
        <p:txBody>
          <a:bodyPr>
            <a:normAutofit/>
          </a:bodyPr>
          <a:lstStyle/>
          <a:p>
            <a:pPr marL="0" indent="0">
              <a:buNone/>
            </a:pPr>
            <a:r>
              <a:rPr lang="en-CA" sz="2800">
                <a:latin typeface="Calibri (Body)"/>
              </a:rPr>
              <a:t>Review data files </a:t>
            </a:r>
          </a:p>
          <a:p>
            <a:pPr lvl="1">
              <a:spcBef>
                <a:spcPts val="600"/>
              </a:spcBef>
            </a:pPr>
            <a:r>
              <a:rPr lang="en-CA" sz="2800">
                <a:latin typeface="Calibri (Body)"/>
              </a:rPr>
              <a:t>coding, formatting, anonymizing</a:t>
            </a:r>
          </a:p>
          <a:p>
            <a:pPr lvl="1">
              <a:spcBef>
                <a:spcPts val="600"/>
              </a:spcBef>
            </a:pPr>
            <a:r>
              <a:rPr lang="en-CA" sz="2800">
                <a:latin typeface="Calibri (Body)"/>
              </a:rPr>
              <a:t>converting to non-proprietary file formats</a:t>
            </a:r>
          </a:p>
          <a:p>
            <a:pPr marL="0" indent="0">
              <a:spcBef>
                <a:spcPts val="600"/>
              </a:spcBef>
              <a:buNone/>
            </a:pPr>
            <a:r>
              <a:rPr lang="en-CA" sz="2800">
                <a:latin typeface="Calibri (Body)"/>
              </a:rPr>
              <a:t>Organize your data</a:t>
            </a:r>
          </a:p>
          <a:p>
            <a:pPr lvl="1">
              <a:spcBef>
                <a:spcPts val="600"/>
              </a:spcBef>
            </a:pPr>
            <a:r>
              <a:rPr lang="en-CA" sz="2800">
                <a:latin typeface="Calibri (Body)"/>
              </a:rPr>
              <a:t>creating meaningful file structure; file naming</a:t>
            </a:r>
          </a:p>
          <a:p>
            <a:pPr marL="0" indent="0">
              <a:spcBef>
                <a:spcPts val="600"/>
              </a:spcBef>
              <a:buNone/>
            </a:pPr>
            <a:r>
              <a:rPr lang="en-CA" sz="2800">
                <a:latin typeface="Calibri (Body)"/>
              </a:rPr>
              <a:t>Document and describe your data</a:t>
            </a:r>
          </a:p>
          <a:p>
            <a:pPr lvl="1">
              <a:spcBef>
                <a:spcPts val="600"/>
              </a:spcBef>
            </a:pPr>
            <a:r>
              <a:rPr lang="en-CA" sz="2800">
                <a:latin typeface="Calibri (Body)"/>
              </a:rPr>
              <a:t>describing variables so others understand it</a:t>
            </a:r>
          </a:p>
          <a:p>
            <a:pPr lvl="1">
              <a:spcBef>
                <a:spcPts val="600"/>
              </a:spcBef>
            </a:pPr>
            <a:r>
              <a:rPr lang="en-CA" sz="2800">
                <a:latin typeface="Calibri (Body)"/>
              </a:rPr>
              <a:t>creating user guide, methodology, codebook, data dictionary</a:t>
            </a:r>
          </a:p>
          <a:p>
            <a:pPr marL="0" indent="0">
              <a:spcBef>
                <a:spcPts val="600"/>
              </a:spcBef>
              <a:buNone/>
            </a:pPr>
            <a:endParaRPr lang="en-CA"/>
          </a:p>
          <a:p>
            <a:pPr>
              <a:spcBef>
                <a:spcPts val="600"/>
              </a:spcBef>
            </a:pPr>
            <a:endParaRPr lang="en-CA"/>
          </a:p>
        </p:txBody>
      </p:sp>
      <p:sp>
        <p:nvSpPr>
          <p:cNvPr id="2" name="Title 1"/>
          <p:cNvSpPr>
            <a:spLocks noGrp="1"/>
          </p:cNvSpPr>
          <p:nvPr>
            <p:ph type="title"/>
          </p:nvPr>
        </p:nvSpPr>
        <p:spPr>
          <a:xfrm>
            <a:off x="2377077" y="-123872"/>
            <a:ext cx="7345826" cy="1116829"/>
          </a:xfrm>
        </p:spPr>
        <p:txBody>
          <a:bodyPr/>
          <a:lstStyle/>
          <a:p>
            <a:r>
              <a:rPr lang="en-CA"/>
              <a:t>Active Data Management</a:t>
            </a:r>
          </a:p>
        </p:txBody>
      </p:sp>
      <p:sp>
        <p:nvSpPr>
          <p:cNvPr id="7" name="Rectangle 6">
            <a:extLst>
              <a:ext uri="{FF2B5EF4-FFF2-40B4-BE49-F238E27FC236}">
                <a16:creationId xmlns:a16="http://schemas.microsoft.com/office/drawing/2014/main" id="{51D26556-5E5A-4F2B-8D8F-331342152618}"/>
              </a:ext>
            </a:extLst>
          </p:cNvPr>
          <p:cNvSpPr/>
          <p:nvPr/>
        </p:nvSpPr>
        <p:spPr>
          <a:xfrm>
            <a:off x="3275211" y="5400182"/>
            <a:ext cx="2909455" cy="1305785"/>
          </a:xfrm>
          <a:prstGeom prst="rect">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10106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1A76A-9D3F-4063-8949-50D3B90D822F}"/>
              </a:ext>
            </a:extLst>
          </p:cNvPr>
          <p:cNvSpPr>
            <a:spLocks noGrp="1"/>
          </p:cNvSpPr>
          <p:nvPr>
            <p:ph type="title"/>
          </p:nvPr>
        </p:nvSpPr>
        <p:spPr/>
        <p:txBody>
          <a:bodyPr/>
          <a:lstStyle/>
          <a:p>
            <a:r>
              <a:rPr lang="en-CA"/>
              <a:t>Depositing data</a:t>
            </a:r>
          </a:p>
        </p:txBody>
      </p:sp>
      <p:sp>
        <p:nvSpPr>
          <p:cNvPr id="3" name="Content Placeholder 2">
            <a:extLst>
              <a:ext uri="{FF2B5EF4-FFF2-40B4-BE49-F238E27FC236}">
                <a16:creationId xmlns:a16="http://schemas.microsoft.com/office/drawing/2014/main" id="{0282BFDC-9403-4E5D-A918-162343A15495}"/>
              </a:ext>
            </a:extLst>
          </p:cNvPr>
          <p:cNvSpPr>
            <a:spLocks noGrp="1"/>
          </p:cNvSpPr>
          <p:nvPr>
            <p:ph sz="quarter" idx="13"/>
          </p:nvPr>
        </p:nvSpPr>
        <p:spPr/>
        <p:txBody>
          <a:bodyPr/>
          <a:lstStyle/>
          <a:p>
            <a:endParaRPr lang="en-CA"/>
          </a:p>
        </p:txBody>
      </p:sp>
      <p:grpSp>
        <p:nvGrpSpPr>
          <p:cNvPr id="9" name="Group 8">
            <a:extLst>
              <a:ext uri="{FF2B5EF4-FFF2-40B4-BE49-F238E27FC236}">
                <a16:creationId xmlns:a16="http://schemas.microsoft.com/office/drawing/2014/main" id="{4BB4524C-6476-4DFA-897B-37FC57B66F95}"/>
              </a:ext>
            </a:extLst>
          </p:cNvPr>
          <p:cNvGrpSpPr/>
          <p:nvPr/>
        </p:nvGrpSpPr>
        <p:grpSpPr>
          <a:xfrm>
            <a:off x="1609098" y="2994889"/>
            <a:ext cx="8256031" cy="1588176"/>
            <a:chOff x="1609098" y="2994889"/>
            <a:chExt cx="8256031" cy="1588176"/>
          </a:xfrm>
        </p:grpSpPr>
        <p:pic>
          <p:nvPicPr>
            <p:cNvPr id="7" name="Content Placeholder 3" descr="The circle around the create, process and analyze bubbles emphasizes that content being discussed relates to these stages in the research lifecycle" title="RDM Lifecycle Diagram with circle around Create, Process and Analyze circles">
              <a:extLst>
                <a:ext uri="{FF2B5EF4-FFF2-40B4-BE49-F238E27FC236}">
                  <a16:creationId xmlns:a16="http://schemas.microsoft.com/office/drawing/2014/main" id="{111525E5-2ADD-4FFC-A271-430DEBBC05ED}"/>
                </a:ext>
              </a:extLst>
            </p:cNvPr>
            <p:cNvPicPr>
              <a:picLocks noChangeAspect="1"/>
            </p:cNvPicPr>
            <p:nvPr/>
          </p:nvPicPr>
          <p:blipFill rotWithShape="1">
            <a:blip r:embed="rId3">
              <a:extLst>
                <a:ext uri="{28A0092B-C50C-407E-A947-70E740481C1C}">
                  <a14:useLocalDpi xmlns:a14="http://schemas.microsoft.com/office/drawing/2010/main" val="0"/>
                </a:ext>
              </a:extLst>
            </a:blip>
            <a:srcRect t="28825" b="9041"/>
            <a:stretch/>
          </p:blipFill>
          <p:spPr>
            <a:xfrm>
              <a:off x="1609098" y="3238320"/>
              <a:ext cx="8256031" cy="1259403"/>
            </a:xfrm>
            <a:prstGeom prst="rect">
              <a:avLst/>
            </a:prstGeom>
          </p:spPr>
        </p:pic>
        <p:sp>
          <p:nvSpPr>
            <p:cNvPr id="8" name="Rectangle 7">
              <a:extLst>
                <a:ext uri="{FF2B5EF4-FFF2-40B4-BE49-F238E27FC236}">
                  <a16:creationId xmlns:a16="http://schemas.microsoft.com/office/drawing/2014/main" id="{7962B855-9699-4549-8196-1AA17BBB005D}"/>
                </a:ext>
              </a:extLst>
            </p:cNvPr>
            <p:cNvSpPr/>
            <p:nvPr/>
          </p:nvSpPr>
          <p:spPr>
            <a:xfrm>
              <a:off x="6377460" y="2994889"/>
              <a:ext cx="3462816" cy="1588176"/>
            </a:xfrm>
            <a:prstGeom prst="rect">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104979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49425" y="2251751"/>
            <a:ext cx="9836308" cy="2532515"/>
          </a:xfrm>
        </p:spPr>
        <p:txBody>
          <a:bodyPr>
            <a:normAutofit/>
          </a:bodyPr>
          <a:lstStyle/>
          <a:p>
            <a:pPr marL="0" indent="0">
              <a:buNone/>
            </a:pPr>
            <a:r>
              <a:rPr lang="en-US"/>
              <a:t>“Research data resulting from agency funding should normally be </a:t>
            </a:r>
            <a:r>
              <a:rPr lang="en-US" u="sng"/>
              <a:t>preserved in a publicly accessible, secure and curated repository</a:t>
            </a:r>
            <a:r>
              <a:rPr lang="en-US"/>
              <a:t> or other platform for discovery and reuse by others” </a:t>
            </a:r>
          </a:p>
          <a:p>
            <a:pPr marL="0" indent="0">
              <a:buNone/>
            </a:pPr>
            <a:r>
              <a:rPr lang="en-US"/>
              <a:t>	- </a:t>
            </a:r>
            <a:r>
              <a:rPr lang="en-US" sz="1350">
                <a:hlinkClick r:id="rId3"/>
              </a:rPr>
              <a:t>Tri-Agency Statement of Principles on Digital Data Management</a:t>
            </a:r>
            <a:r>
              <a:rPr lang="en-US" sz="1350"/>
              <a:t> (2016)</a:t>
            </a:r>
            <a:endParaRPr lang="en-CA" sz="1350"/>
          </a:p>
          <a:p>
            <a:pPr marL="0" indent="0">
              <a:buNone/>
            </a:pPr>
            <a:r>
              <a:rPr lang="en-US"/>
              <a:t> </a:t>
            </a:r>
            <a:endParaRPr lang="en-CA"/>
          </a:p>
          <a:p>
            <a:pPr marL="0" indent="0">
              <a:buNone/>
            </a:pPr>
            <a:endParaRPr lang="en-US"/>
          </a:p>
        </p:txBody>
      </p:sp>
      <p:sp>
        <p:nvSpPr>
          <p:cNvPr id="4" name="Title 3"/>
          <p:cNvSpPr>
            <a:spLocks noGrp="1"/>
          </p:cNvSpPr>
          <p:nvPr>
            <p:ph type="title"/>
          </p:nvPr>
        </p:nvSpPr>
        <p:spPr/>
        <p:txBody>
          <a:bodyPr/>
          <a:lstStyle/>
          <a:p>
            <a:r>
              <a:rPr lang="en-US"/>
              <a:t>Sharing / Preserving your Data</a:t>
            </a:r>
          </a:p>
        </p:txBody>
      </p:sp>
    </p:spTree>
    <p:extLst>
      <p:ext uri="{BB962C8B-B14F-4D97-AF65-F5344CB8AC3E}">
        <p14:creationId xmlns:p14="http://schemas.microsoft.com/office/powerpoint/2010/main" val="3492022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BEB20-7845-4229-92CC-49E63D4414C2}"/>
              </a:ext>
            </a:extLst>
          </p:cNvPr>
          <p:cNvSpPr>
            <a:spLocks noGrp="1"/>
          </p:cNvSpPr>
          <p:nvPr>
            <p:ph type="title"/>
          </p:nvPr>
        </p:nvSpPr>
        <p:spPr/>
        <p:txBody>
          <a:bodyPr/>
          <a:lstStyle/>
          <a:p>
            <a:r>
              <a:rPr lang="en-CA"/>
              <a:t>Activity #2 – Discovering Data</a:t>
            </a:r>
          </a:p>
        </p:txBody>
      </p:sp>
      <p:sp>
        <p:nvSpPr>
          <p:cNvPr id="3" name="Content Placeholder 2">
            <a:extLst>
              <a:ext uri="{FF2B5EF4-FFF2-40B4-BE49-F238E27FC236}">
                <a16:creationId xmlns:a16="http://schemas.microsoft.com/office/drawing/2014/main" id="{FEAC6918-3591-482A-AB00-88435D8CC956}"/>
              </a:ext>
            </a:extLst>
          </p:cNvPr>
          <p:cNvSpPr>
            <a:spLocks noGrp="1"/>
          </p:cNvSpPr>
          <p:nvPr>
            <p:ph sz="quarter" idx="13"/>
          </p:nvPr>
        </p:nvSpPr>
        <p:spPr/>
        <p:txBody>
          <a:bodyPr/>
          <a:lstStyle/>
          <a:p>
            <a:endParaRPr lang="en-CA"/>
          </a:p>
        </p:txBody>
      </p:sp>
    </p:spTree>
    <p:extLst>
      <p:ext uri="{BB962C8B-B14F-4D97-AF65-F5344CB8AC3E}">
        <p14:creationId xmlns:p14="http://schemas.microsoft.com/office/powerpoint/2010/main" val="70519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2C2F0-7502-424A-BDF4-88558D1F861D}"/>
              </a:ext>
            </a:extLst>
          </p:cNvPr>
          <p:cNvSpPr>
            <a:spLocks noGrp="1"/>
          </p:cNvSpPr>
          <p:nvPr>
            <p:ph type="title"/>
          </p:nvPr>
        </p:nvSpPr>
        <p:spPr/>
        <p:txBody>
          <a:bodyPr/>
          <a:lstStyle/>
          <a:p>
            <a:r>
              <a:rPr lang="en-CA"/>
              <a:t>Activity #2 – Discovering Data</a:t>
            </a:r>
          </a:p>
        </p:txBody>
      </p:sp>
      <p:sp>
        <p:nvSpPr>
          <p:cNvPr id="3" name="Text Placeholder 2">
            <a:extLst>
              <a:ext uri="{FF2B5EF4-FFF2-40B4-BE49-F238E27FC236}">
                <a16:creationId xmlns:a16="http://schemas.microsoft.com/office/drawing/2014/main" id="{5582A0A3-981B-4D97-A92A-73EC42AFE1FB}"/>
              </a:ext>
            </a:extLst>
          </p:cNvPr>
          <p:cNvSpPr>
            <a:spLocks noGrp="1"/>
          </p:cNvSpPr>
          <p:nvPr>
            <p:ph type="body" sz="quarter" idx="13"/>
          </p:nvPr>
        </p:nvSpPr>
        <p:spPr>
          <a:xfrm>
            <a:off x="1749425" y="1371496"/>
            <a:ext cx="9732963" cy="4947661"/>
          </a:xfrm>
        </p:spPr>
        <p:txBody>
          <a:bodyPr/>
          <a:lstStyle/>
          <a:p>
            <a:r>
              <a:rPr lang="en-CA" b="1"/>
              <a:t>Time: 10 minutes </a:t>
            </a:r>
          </a:p>
          <a:p>
            <a:r>
              <a:rPr lang="en-CA" sz="2400"/>
              <a:t>Half the room has been provided with a Lego model representing a dataset. </a:t>
            </a:r>
            <a:r>
              <a:rPr lang="en-CA" sz="2400" u="sng"/>
              <a:t>You are data curators</a:t>
            </a:r>
            <a:r>
              <a:rPr lang="en-CA" sz="2400"/>
              <a:t>.</a:t>
            </a:r>
          </a:p>
          <a:p>
            <a:r>
              <a:rPr lang="en-CA" sz="2400"/>
              <a:t>The other half of the room has been given a short description documenting a ‘dataset’ that is of interest to your research. </a:t>
            </a:r>
            <a:r>
              <a:rPr lang="en-CA" sz="2400" u="sng"/>
              <a:t>You are data users</a:t>
            </a:r>
            <a:r>
              <a:rPr lang="en-CA" sz="2400"/>
              <a:t>.</a:t>
            </a:r>
          </a:p>
          <a:p>
            <a:r>
              <a:rPr lang="en-US" b="1"/>
              <a:t>Your Tasks (without revealing your block or your description) : </a:t>
            </a:r>
          </a:p>
          <a:p>
            <a:r>
              <a:rPr lang="en-CA" sz="2400" u="sng"/>
              <a:t>Data curators</a:t>
            </a:r>
            <a:r>
              <a:rPr lang="en-CA" sz="2400"/>
              <a:t>: </a:t>
            </a:r>
            <a:r>
              <a:rPr lang="en-CA" sz="2400" b="1"/>
              <a:t>Create a brief description</a:t>
            </a:r>
            <a:r>
              <a:rPr lang="en-CA" sz="2400"/>
              <a:t>. One representative from each group will be asked to summarize your group’s description.</a:t>
            </a:r>
          </a:p>
          <a:p>
            <a:r>
              <a:rPr lang="en-US" sz="2400" u="sng"/>
              <a:t>Data users</a:t>
            </a:r>
            <a:r>
              <a:rPr lang="en-US" sz="2400"/>
              <a:t>: Review your description first, then listen to the data curator's description, and work with your group to </a:t>
            </a:r>
            <a:r>
              <a:rPr lang="en-US" sz="2400" b="1"/>
              <a:t>identify the matching “dataset”</a:t>
            </a:r>
            <a:r>
              <a:rPr lang="en-US" sz="2400"/>
              <a:t>.</a:t>
            </a:r>
          </a:p>
        </p:txBody>
      </p:sp>
    </p:spTree>
    <p:extLst>
      <p:ext uri="{BB962C8B-B14F-4D97-AF65-F5344CB8AC3E}">
        <p14:creationId xmlns:p14="http://schemas.microsoft.com/office/powerpoint/2010/main" val="1582659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9350" y="168985"/>
            <a:ext cx="7028564" cy="1115495"/>
          </a:xfrm>
        </p:spPr>
        <p:txBody>
          <a:bodyPr/>
          <a:lstStyle/>
          <a:p>
            <a:r>
              <a:rPr lang="en-CA"/>
              <a:t>Discovery of Research Data in Repositories</a:t>
            </a:r>
          </a:p>
        </p:txBody>
      </p:sp>
      <p:sp>
        <p:nvSpPr>
          <p:cNvPr id="5" name="Content Placeholder 4">
            <a:extLst>
              <a:ext uri="{FF2B5EF4-FFF2-40B4-BE49-F238E27FC236}">
                <a16:creationId xmlns:a16="http://schemas.microsoft.com/office/drawing/2014/main" id="{9FF18836-E064-4466-992C-111C15FD1C19}"/>
              </a:ext>
            </a:extLst>
          </p:cNvPr>
          <p:cNvSpPr>
            <a:spLocks noGrp="1"/>
          </p:cNvSpPr>
          <p:nvPr>
            <p:ph idx="1"/>
          </p:nvPr>
        </p:nvSpPr>
        <p:spPr/>
        <p:txBody>
          <a:bodyPr vert="horz" lIns="0" tIns="0" rIns="0" bIns="0" rtlCol="0" anchor="t">
            <a:noAutofit/>
          </a:bodyPr>
          <a:lstStyle/>
          <a:p>
            <a:r>
              <a:rPr lang="en-CA"/>
              <a:t>Repositories Provide Context, Descriptive Metadata and Persistent Discoverability of data. </a:t>
            </a:r>
          </a:p>
          <a:p>
            <a:pPr marL="0" indent="0">
              <a:buNone/>
            </a:pPr>
            <a:r>
              <a:rPr lang="en-CA"/>
              <a:t>Data is most useful when it is:</a:t>
            </a:r>
          </a:p>
          <a:p>
            <a:r>
              <a:rPr lang="en-CA" b="1"/>
              <a:t>F</a:t>
            </a:r>
            <a:r>
              <a:rPr lang="en-CA"/>
              <a:t>indable</a:t>
            </a:r>
          </a:p>
          <a:p>
            <a:r>
              <a:rPr lang="en-CA" b="1"/>
              <a:t>A</a:t>
            </a:r>
            <a:r>
              <a:rPr lang="en-CA"/>
              <a:t>ccessible</a:t>
            </a:r>
          </a:p>
          <a:p>
            <a:r>
              <a:rPr lang="en-CA" b="1"/>
              <a:t>I</a:t>
            </a:r>
            <a:r>
              <a:rPr lang="en-CA"/>
              <a:t>nteroperable</a:t>
            </a:r>
            <a:endParaRPr lang="en-CA" b="1"/>
          </a:p>
          <a:p>
            <a:r>
              <a:rPr lang="en-CA" b="1"/>
              <a:t>R</a:t>
            </a:r>
            <a:r>
              <a:rPr lang="en-CA"/>
              <a:t>e-usable</a:t>
            </a:r>
            <a:endParaRPr lang="en-CA" b="1"/>
          </a:p>
        </p:txBody>
      </p:sp>
    </p:spTree>
    <p:extLst>
      <p:ext uri="{BB962C8B-B14F-4D97-AF65-F5344CB8AC3E}">
        <p14:creationId xmlns:p14="http://schemas.microsoft.com/office/powerpoint/2010/main" val="1692114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9350" y="168985"/>
            <a:ext cx="6583461" cy="1115495"/>
          </a:xfrm>
        </p:spPr>
        <p:txBody>
          <a:bodyPr/>
          <a:lstStyle/>
          <a:p>
            <a:r>
              <a:rPr lang="en-CA"/>
              <a:t>A Data Repository Should:</a:t>
            </a:r>
          </a:p>
        </p:txBody>
      </p:sp>
      <p:sp>
        <p:nvSpPr>
          <p:cNvPr id="3" name="Content Placeholder 2"/>
          <p:cNvSpPr>
            <a:spLocks noGrp="1"/>
          </p:cNvSpPr>
          <p:nvPr>
            <p:ph idx="1"/>
          </p:nvPr>
        </p:nvSpPr>
        <p:spPr>
          <a:xfrm>
            <a:off x="1964850" y="1284480"/>
            <a:ext cx="8003677" cy="4861627"/>
          </a:xfrm>
        </p:spPr>
        <p:txBody>
          <a:bodyPr vert="horz" lIns="0" tIns="0" rIns="0" bIns="0" rtlCol="0" anchor="t">
            <a:normAutofit fontScale="92500"/>
          </a:bodyPr>
          <a:lstStyle/>
          <a:p>
            <a:pPr>
              <a:spcBef>
                <a:spcPts val="1200"/>
              </a:spcBef>
            </a:pPr>
            <a:r>
              <a:rPr lang="en-US">
                <a:latin typeface="Palatino Linotype" panose="02040502050505030304" pitchFamily="18" charset="0"/>
              </a:rPr>
              <a:t>Provide continued stewardship of data after a project is finished.</a:t>
            </a:r>
          </a:p>
          <a:p>
            <a:pPr marL="0" indent="0">
              <a:spcBef>
                <a:spcPts val="1200"/>
              </a:spcBef>
              <a:buNone/>
            </a:pPr>
            <a:endParaRPr lang="en-US">
              <a:latin typeface="Palatino Linotype" panose="02040502050505030304" pitchFamily="18" charset="0"/>
            </a:endParaRPr>
          </a:p>
          <a:p>
            <a:pPr>
              <a:spcBef>
                <a:spcPts val="1200"/>
              </a:spcBef>
            </a:pPr>
            <a:r>
              <a:rPr lang="en-US">
                <a:latin typeface="Palatino Linotype" panose="02040502050505030304" pitchFamily="18" charset="0"/>
              </a:rPr>
              <a:t>Assign persistent identifiers that support consistent and unambiguous data citation and linking.</a:t>
            </a:r>
          </a:p>
          <a:p>
            <a:pPr marL="0" indent="0">
              <a:spcBef>
                <a:spcPts val="1200"/>
              </a:spcBef>
              <a:buNone/>
            </a:pPr>
            <a:endParaRPr lang="en-US">
              <a:latin typeface="Palatino Linotype" panose="02040502050505030304" pitchFamily="18" charset="0"/>
            </a:endParaRPr>
          </a:p>
          <a:p>
            <a:pPr>
              <a:spcBef>
                <a:spcPts val="1200"/>
              </a:spcBef>
            </a:pPr>
            <a:r>
              <a:rPr lang="en-US">
                <a:latin typeface="Palatino Linotype" panose="02040502050505030304" pitchFamily="18" charset="0"/>
              </a:rPr>
              <a:t>Ensure controlled access to data, where appropriate.</a:t>
            </a:r>
          </a:p>
          <a:p>
            <a:pPr>
              <a:spcBef>
                <a:spcPts val="1200"/>
              </a:spcBef>
            </a:pPr>
            <a:endParaRPr lang="en-US">
              <a:latin typeface="Palatino Linotype" panose="02040502050505030304" pitchFamily="18" charset="0"/>
            </a:endParaRPr>
          </a:p>
          <a:p>
            <a:pPr>
              <a:spcBef>
                <a:spcPts val="1200"/>
              </a:spcBef>
            </a:pPr>
            <a:r>
              <a:rPr lang="en-US">
                <a:latin typeface="Palatino Linotype" panose="02040502050505030304" pitchFamily="18" charset="0"/>
              </a:rPr>
              <a:t>Convert files to formats appropriate for both preservation and sharing.</a:t>
            </a:r>
          </a:p>
          <a:p>
            <a:pPr marL="0" indent="0">
              <a:spcBef>
                <a:spcPts val="1200"/>
              </a:spcBef>
              <a:buNone/>
            </a:pPr>
            <a:endParaRPr lang="en-CA" b="1">
              <a:latin typeface="Palatino Linotype" panose="02040502050505030304" pitchFamily="18" charset="0"/>
              <a:cs typeface="Arial" panose="020B0604020202020204" pitchFamily="34" charset="0"/>
            </a:endParaRPr>
          </a:p>
          <a:p>
            <a:pPr marL="0" indent="0">
              <a:spcBef>
                <a:spcPts val="1200"/>
              </a:spcBef>
              <a:buNone/>
            </a:pPr>
            <a:endParaRPr lang="en-CA">
              <a:solidFill>
                <a:prstClr val="black"/>
              </a:solidFill>
              <a:latin typeface="Palatino Linotype" panose="02040502050505030304" pitchFamily="18" charset="0"/>
            </a:endParaRPr>
          </a:p>
          <a:p>
            <a:pPr marL="0" indent="0">
              <a:spcBef>
                <a:spcPts val="1200"/>
              </a:spcBef>
              <a:buNone/>
            </a:pPr>
            <a:endParaRPr lang="en-CA" b="1">
              <a:latin typeface="Palatino Linotype" panose="02040502050505030304" pitchFamily="18" charset="0"/>
              <a:cs typeface="Arial" panose="020B0604020202020204" pitchFamily="34" charset="0"/>
            </a:endParaRPr>
          </a:p>
          <a:p>
            <a:pPr marL="0" indent="0">
              <a:spcBef>
                <a:spcPts val="1200"/>
              </a:spcBef>
              <a:buNone/>
            </a:pPr>
            <a:endParaRPr lang="en-CA" i="1">
              <a:latin typeface="Palatino Linotype" panose="02040502050505030304" pitchFamily="18" charset="0"/>
            </a:endParaRPr>
          </a:p>
        </p:txBody>
      </p:sp>
      <p:sp>
        <p:nvSpPr>
          <p:cNvPr id="7" name="TextBox 6"/>
          <p:cNvSpPr txBox="1"/>
          <p:nvPr/>
        </p:nvSpPr>
        <p:spPr>
          <a:xfrm>
            <a:off x="0" y="6512598"/>
            <a:ext cx="7697412" cy="338466"/>
          </a:xfrm>
          <a:prstGeom prst="rect">
            <a:avLst/>
          </a:prstGeom>
          <a:solidFill>
            <a:srgbClr val="193976"/>
          </a:solidFill>
        </p:spPr>
        <p:txBody>
          <a:bodyPr wrap="square" rtlCol="0">
            <a:spAutoFit/>
          </a:bodyPr>
          <a:lstStyle/>
          <a:p>
            <a:pPr algn="ctr" defTabSz="457063"/>
            <a:r>
              <a:rPr lang="en-US" sz="1600" b="1">
                <a:solidFill>
                  <a:srgbClr val="EE962E"/>
                </a:solidFill>
              </a:rPr>
              <a:t>https://portagenetwork.ca/planning-managing-data/frequently-asked-questions/</a:t>
            </a:r>
            <a:endParaRPr lang="en-US" sz="1600" b="1">
              <a:solidFill>
                <a:srgbClr val="EE962E"/>
              </a:solidFill>
              <a:latin typeface="Calibri"/>
            </a:endParaRPr>
          </a:p>
        </p:txBody>
      </p:sp>
    </p:spTree>
    <p:extLst>
      <p:ext uri="{BB962C8B-B14F-4D97-AF65-F5344CB8AC3E}">
        <p14:creationId xmlns:p14="http://schemas.microsoft.com/office/powerpoint/2010/main" val="4156207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Agenda</a:t>
            </a:r>
          </a:p>
        </p:txBody>
      </p:sp>
      <p:sp>
        <p:nvSpPr>
          <p:cNvPr id="5" name="Content Placeholder 4"/>
          <p:cNvSpPr>
            <a:spLocks noGrp="1"/>
          </p:cNvSpPr>
          <p:nvPr>
            <p:ph idx="1"/>
          </p:nvPr>
        </p:nvSpPr>
        <p:spPr/>
        <p:txBody>
          <a:bodyPr>
            <a:normAutofit fontScale="77500" lnSpcReduction="20000"/>
          </a:bodyPr>
          <a:lstStyle/>
          <a:p>
            <a:pPr marL="0" indent="0">
              <a:spcBef>
                <a:spcPts val="1200"/>
              </a:spcBef>
              <a:buNone/>
            </a:pPr>
            <a:r>
              <a:rPr lang="en-US" sz="2800">
                <a:latin typeface="+mn-lt"/>
              </a:rPr>
              <a:t>Introduction to research data management</a:t>
            </a:r>
          </a:p>
          <a:p>
            <a:pPr marL="0" indent="0">
              <a:spcBef>
                <a:spcPts val="1200"/>
              </a:spcBef>
              <a:buNone/>
            </a:pPr>
            <a:endParaRPr lang="en-US" sz="2800">
              <a:latin typeface="+mn-lt"/>
            </a:endParaRPr>
          </a:p>
          <a:p>
            <a:pPr marL="0" indent="0">
              <a:spcBef>
                <a:spcPts val="1200"/>
              </a:spcBef>
              <a:buNone/>
            </a:pPr>
            <a:r>
              <a:rPr lang="en-US" sz="2800">
                <a:latin typeface="+mn-lt"/>
              </a:rPr>
              <a:t>Activity #1 – Data Disasters</a:t>
            </a:r>
          </a:p>
          <a:p>
            <a:pPr marL="0" indent="0">
              <a:spcBef>
                <a:spcPts val="1200"/>
              </a:spcBef>
              <a:buNone/>
            </a:pPr>
            <a:endParaRPr lang="en-US" sz="2800">
              <a:latin typeface="+mn-lt"/>
              <a:cs typeface="Calibri" panose="020F0502020204030204" pitchFamily="34" charset="0"/>
            </a:endParaRPr>
          </a:p>
          <a:p>
            <a:pPr marL="0" indent="0">
              <a:spcBef>
                <a:spcPts val="1200"/>
              </a:spcBef>
              <a:buNone/>
            </a:pPr>
            <a:r>
              <a:rPr lang="en-US" sz="2800">
                <a:latin typeface="+mn-lt"/>
              </a:rPr>
              <a:t>Data Management Planning</a:t>
            </a:r>
          </a:p>
          <a:p>
            <a:pPr marL="0" indent="0">
              <a:spcBef>
                <a:spcPts val="1200"/>
              </a:spcBef>
              <a:buNone/>
            </a:pPr>
            <a:endParaRPr lang="en-US" sz="2800">
              <a:latin typeface="+mn-lt"/>
            </a:endParaRPr>
          </a:p>
          <a:p>
            <a:pPr marL="0" indent="0">
              <a:spcBef>
                <a:spcPts val="1200"/>
              </a:spcBef>
              <a:buNone/>
            </a:pPr>
            <a:r>
              <a:rPr lang="en-US" sz="2800">
                <a:latin typeface="+mn-lt"/>
              </a:rPr>
              <a:t>Activity #2 – Discovering Data</a:t>
            </a:r>
          </a:p>
          <a:p>
            <a:pPr marL="0" indent="0">
              <a:spcBef>
                <a:spcPts val="1200"/>
              </a:spcBef>
              <a:buNone/>
            </a:pPr>
            <a:endParaRPr lang="en-US" sz="2800">
              <a:latin typeface="+mn-lt"/>
            </a:endParaRPr>
          </a:p>
          <a:p>
            <a:pPr marL="0" indent="0">
              <a:spcBef>
                <a:spcPts val="1200"/>
              </a:spcBef>
              <a:buNone/>
            </a:pPr>
            <a:r>
              <a:rPr lang="en-US" sz="2800">
                <a:latin typeface="+mn-lt"/>
              </a:rPr>
              <a:t>Data Deposit / What is a Data Repository</a:t>
            </a:r>
          </a:p>
          <a:p>
            <a:pPr marL="0" indent="0">
              <a:spcBef>
                <a:spcPts val="1200"/>
              </a:spcBef>
              <a:buNone/>
            </a:pPr>
            <a:endParaRPr lang="en-US" sz="2800">
              <a:latin typeface="+mn-lt"/>
            </a:endParaRPr>
          </a:p>
          <a:p>
            <a:pPr marL="0" indent="0">
              <a:spcBef>
                <a:spcPts val="1200"/>
              </a:spcBef>
              <a:buNone/>
            </a:pPr>
            <a:r>
              <a:rPr lang="en-US" sz="2800">
                <a:latin typeface="+mn-lt"/>
              </a:rPr>
              <a:t>Resources</a:t>
            </a:r>
            <a:endParaRPr lang="en-US">
              <a:latin typeface="+mn-lt"/>
            </a:endParaRPr>
          </a:p>
          <a:p>
            <a:pPr marL="0" indent="0">
              <a:buNone/>
            </a:pPr>
            <a:endParaRPr lang="en-US"/>
          </a:p>
        </p:txBody>
      </p:sp>
    </p:spTree>
    <p:extLst>
      <p:ext uri="{BB962C8B-B14F-4D97-AF65-F5344CB8AC3E}">
        <p14:creationId xmlns:p14="http://schemas.microsoft.com/office/powerpoint/2010/main" val="1378677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4963" y="200098"/>
            <a:ext cx="6583461" cy="1115495"/>
          </a:xfrm>
        </p:spPr>
        <p:txBody>
          <a:bodyPr/>
          <a:lstStyle/>
          <a:p>
            <a:r>
              <a:rPr lang="en-CA"/>
              <a:t>How do I share my research data?</a:t>
            </a:r>
          </a:p>
        </p:txBody>
      </p:sp>
      <p:sp>
        <p:nvSpPr>
          <p:cNvPr id="3" name="Content Placeholder 2"/>
          <p:cNvSpPr>
            <a:spLocks noGrp="1"/>
          </p:cNvSpPr>
          <p:nvPr>
            <p:ph idx="1"/>
          </p:nvPr>
        </p:nvSpPr>
        <p:spPr>
          <a:xfrm>
            <a:off x="1346201" y="1315593"/>
            <a:ext cx="6583460" cy="4810865"/>
          </a:xfrm>
        </p:spPr>
        <p:txBody>
          <a:bodyPr vert="horz" lIns="0" tIns="0" rIns="0" bIns="0" rtlCol="0" anchor="t">
            <a:normAutofit/>
          </a:bodyPr>
          <a:lstStyle/>
          <a:p>
            <a:pPr marL="0" indent="0">
              <a:buNone/>
            </a:pPr>
            <a:endParaRPr lang="en-CA" b="1">
              <a:latin typeface="Palatino Linotype" panose="02040502050505030304" pitchFamily="18" charset="0"/>
              <a:cs typeface="Arial" panose="020B0604020202020204" pitchFamily="34" charset="0"/>
            </a:endParaRPr>
          </a:p>
          <a:p>
            <a:pPr marL="0" indent="0">
              <a:buNone/>
            </a:pPr>
            <a:r>
              <a:rPr lang="en-CA" b="1">
                <a:latin typeface="+mj-lt"/>
                <a:cs typeface="Arial" panose="020B0604020202020204" pitchFamily="34" charset="0"/>
              </a:rPr>
              <a:t>Deposit your data in a disciplinary repository </a:t>
            </a:r>
          </a:p>
          <a:p>
            <a:pPr marL="0" indent="0">
              <a:buNone/>
            </a:pPr>
            <a:r>
              <a:rPr lang="en-CA">
                <a:latin typeface="+mj-lt"/>
                <a:cs typeface="Arial" panose="020B0604020202020204" pitchFamily="34" charset="0"/>
              </a:rPr>
              <a:t>Consult</a:t>
            </a:r>
            <a:r>
              <a:rPr lang="en-CA" b="1">
                <a:latin typeface="+mj-lt"/>
                <a:cs typeface="Arial" panose="020B0604020202020204" pitchFamily="34" charset="0"/>
              </a:rPr>
              <a:t> </a:t>
            </a:r>
            <a:r>
              <a:rPr lang="en-CA">
                <a:latin typeface="+mj-lt"/>
                <a:cs typeface="Arial" panose="020B0604020202020204" pitchFamily="34" charset="0"/>
              </a:rPr>
              <a:t>the Registry of Research Data Repositories </a:t>
            </a:r>
            <a:r>
              <a:rPr lang="en-CA">
                <a:latin typeface="+mj-lt"/>
                <a:cs typeface="Arial" panose="020B0604020202020204" pitchFamily="34" charset="0"/>
                <a:hlinkClick r:id="rId3"/>
              </a:rPr>
              <a:t>https://www.re3data.org/</a:t>
            </a:r>
            <a:endParaRPr lang="en-CA">
              <a:latin typeface="+mj-lt"/>
              <a:cs typeface="Arial" panose="020B0604020202020204" pitchFamily="34" charset="0"/>
            </a:endParaRPr>
          </a:p>
          <a:p>
            <a:pPr marL="0" indent="0">
              <a:buNone/>
            </a:pPr>
            <a:endParaRPr lang="en-CA" sz="300">
              <a:latin typeface="+mj-lt"/>
              <a:cs typeface="Arial" panose="020B0604020202020204" pitchFamily="34" charset="0"/>
            </a:endParaRPr>
          </a:p>
          <a:p>
            <a:pPr marL="0" indent="0">
              <a:buNone/>
            </a:pPr>
            <a:r>
              <a:rPr lang="en-CA" b="1">
                <a:latin typeface="+mj-lt"/>
                <a:cs typeface="Arial"/>
              </a:rPr>
              <a:t>The library supported repository:</a:t>
            </a:r>
          </a:p>
          <a:p>
            <a:pPr marL="0" indent="0">
              <a:buNone/>
            </a:pPr>
            <a:r>
              <a:rPr lang="en-CA">
                <a:latin typeface="+mj-lt"/>
                <a:cs typeface="Arial" panose="020B0604020202020204" pitchFamily="34" charset="0"/>
              </a:rPr>
              <a:t>Scholar’s Portal </a:t>
            </a:r>
            <a:r>
              <a:rPr lang="en-CA" err="1">
                <a:latin typeface="+mj-lt"/>
                <a:cs typeface="Arial" panose="020B0604020202020204" pitchFamily="34" charset="0"/>
              </a:rPr>
              <a:t>Dataverse</a:t>
            </a:r>
            <a:endParaRPr lang="en-CA">
              <a:latin typeface="+mj-lt"/>
              <a:cs typeface="Arial" panose="020B0604020202020204" pitchFamily="34" charset="0"/>
            </a:endParaRPr>
          </a:p>
          <a:p>
            <a:pPr marL="0" indent="0">
              <a:buNone/>
            </a:pPr>
            <a:r>
              <a:rPr lang="en-CA">
                <a:solidFill>
                  <a:prstClr val="black"/>
                </a:solidFill>
                <a:latin typeface="+mj-lt"/>
                <a:hlinkClick r:id="rId4"/>
              </a:rPr>
              <a:t>https://dataverse.scholarsportal.info</a:t>
            </a:r>
            <a:endParaRPr lang="en-CA">
              <a:solidFill>
                <a:prstClr val="black"/>
              </a:solidFill>
              <a:latin typeface="+mj-lt"/>
            </a:endParaRPr>
          </a:p>
          <a:p>
            <a:pPr marL="0" indent="0">
              <a:buNone/>
            </a:pPr>
            <a:endParaRPr lang="en-CA">
              <a:solidFill>
                <a:prstClr val="black"/>
              </a:solidFill>
              <a:latin typeface="Calibri"/>
            </a:endParaRPr>
          </a:p>
          <a:p>
            <a:pPr marL="0" indent="0">
              <a:buNone/>
            </a:pPr>
            <a:endParaRPr lang="en-CA" b="1">
              <a:latin typeface="Palatino Linotype" panose="02040502050505030304" pitchFamily="18" charset="0"/>
              <a:cs typeface="Arial" panose="020B0604020202020204" pitchFamily="34" charset="0"/>
            </a:endParaRPr>
          </a:p>
          <a:p>
            <a:pPr marL="0" indent="0">
              <a:buNone/>
            </a:pPr>
            <a:endParaRPr lang="en-CA" i="1"/>
          </a:p>
        </p:txBody>
      </p:sp>
      <p:pic>
        <p:nvPicPr>
          <p:cNvPr id="4" name="Picture 3" descr="Registry of Research Data Repositories website logo."/>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270960" y="1900675"/>
            <a:ext cx="4453350" cy="1362079"/>
          </a:xfrm>
          <a:prstGeom prst="rect">
            <a:avLst/>
          </a:prstGeom>
        </p:spPr>
      </p:pic>
      <p:pic>
        <p:nvPicPr>
          <p:cNvPr id="6" name="Picture 5" descr="Screenshot of Scholar's Portal Dataverse landing page which displays the text reading, &quot;Store, share, publish and discover research data!&quot; along side a data search ba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6765" y="3602071"/>
            <a:ext cx="3557160" cy="2299693"/>
          </a:xfrm>
          <a:prstGeom prst="rect">
            <a:avLst/>
          </a:prstGeom>
        </p:spPr>
      </p:pic>
    </p:spTree>
    <p:extLst>
      <p:ext uri="{BB962C8B-B14F-4D97-AF65-F5344CB8AC3E}">
        <p14:creationId xmlns:p14="http://schemas.microsoft.com/office/powerpoint/2010/main" val="2723308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ataverse for the Chronic Pain Surveillance at Queen's, 2013-2017" title="Screenshot of a Dataverse Recor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9613" y="1016001"/>
            <a:ext cx="6376124" cy="5841999"/>
          </a:xfrm>
          <a:prstGeom prst="rect">
            <a:avLst/>
          </a:prstGeom>
        </p:spPr>
      </p:pic>
      <p:sp>
        <p:nvSpPr>
          <p:cNvPr id="2" name="Title 1"/>
          <p:cNvSpPr>
            <a:spLocks noGrp="1"/>
          </p:cNvSpPr>
          <p:nvPr>
            <p:ph type="title"/>
          </p:nvPr>
        </p:nvSpPr>
        <p:spPr>
          <a:xfrm>
            <a:off x="2358213" y="153172"/>
            <a:ext cx="3610787" cy="1116829"/>
          </a:xfrm>
        </p:spPr>
        <p:txBody>
          <a:bodyPr/>
          <a:lstStyle/>
          <a:p>
            <a:r>
              <a:rPr lang="en-CA" err="1"/>
              <a:t>Dataverse</a:t>
            </a:r>
            <a:r>
              <a:rPr lang="en-CA"/>
              <a:t> Example</a:t>
            </a:r>
          </a:p>
        </p:txBody>
      </p:sp>
      <p:sp>
        <p:nvSpPr>
          <p:cNvPr id="5" name="Rounded Rectangle 4" descr="Animation highlights Title of dataset and year produced"/>
          <p:cNvSpPr/>
          <p:nvPr/>
        </p:nvSpPr>
        <p:spPr>
          <a:xfrm>
            <a:off x="2117723" y="3050596"/>
            <a:ext cx="5210177" cy="252269"/>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CA"/>
          </a:p>
        </p:txBody>
      </p:sp>
      <p:sp>
        <p:nvSpPr>
          <p:cNvPr id="7" name="Rounded Rectangle 6" descr="Animation highlights citation of dataset"/>
          <p:cNvSpPr/>
          <p:nvPr/>
        </p:nvSpPr>
        <p:spPr>
          <a:xfrm>
            <a:off x="2117723" y="3328265"/>
            <a:ext cx="6182826" cy="481735"/>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CA"/>
          </a:p>
        </p:txBody>
      </p:sp>
      <p:sp>
        <p:nvSpPr>
          <p:cNvPr id="8" name="Rounded Rectangle 7" descr="Animation highlights additional metadata including: description, subject, keywords and related publications"/>
          <p:cNvSpPr/>
          <p:nvPr/>
        </p:nvSpPr>
        <p:spPr>
          <a:xfrm>
            <a:off x="2129613" y="3835400"/>
            <a:ext cx="6170936" cy="1502060"/>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CA"/>
          </a:p>
        </p:txBody>
      </p:sp>
      <p:sp>
        <p:nvSpPr>
          <p:cNvPr id="9" name="Rounded Rectangle 8" descr="Animation highlights &quot;Request Access&quot; feature for data downloads"/>
          <p:cNvSpPr/>
          <p:nvPr/>
        </p:nvSpPr>
        <p:spPr>
          <a:xfrm>
            <a:off x="7416800" y="6474686"/>
            <a:ext cx="972649" cy="25226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CA">
              <a:solidFill>
                <a:srgbClr val="FF0000"/>
              </a:solidFill>
            </a:endParaRPr>
          </a:p>
        </p:txBody>
      </p:sp>
      <p:sp>
        <p:nvSpPr>
          <p:cNvPr id="10" name="Rounded Rectangle 9" descr="Animation highlights Queen's University logo"/>
          <p:cNvSpPr/>
          <p:nvPr/>
        </p:nvSpPr>
        <p:spPr>
          <a:xfrm>
            <a:off x="2103029" y="1530056"/>
            <a:ext cx="2174877" cy="933744"/>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CA"/>
          </a:p>
        </p:txBody>
      </p:sp>
      <p:sp>
        <p:nvSpPr>
          <p:cNvPr id="11" name="Rounded Rectangle 10" descr="Animation highlights data metrics, download count display"/>
          <p:cNvSpPr/>
          <p:nvPr/>
        </p:nvSpPr>
        <p:spPr>
          <a:xfrm>
            <a:off x="2103029" y="2723855"/>
            <a:ext cx="1389471" cy="254000"/>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359346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The RDM Lifecycle diagram is depicted with a square around the dissemination, preserve, and reuse stages to indicate that the content being discussed is referring to these stages of the research lifecycle."/>
          <p:cNvPicPr>
            <a:picLocks noChangeAspect="1"/>
          </p:cNvPicPr>
          <p:nvPr/>
        </p:nvPicPr>
        <p:blipFill rotWithShape="1">
          <a:blip r:embed="rId3">
            <a:extLst>
              <a:ext uri="{28A0092B-C50C-407E-A947-70E740481C1C}">
                <a14:useLocalDpi xmlns:a14="http://schemas.microsoft.com/office/drawing/2010/main" val="0"/>
              </a:ext>
            </a:extLst>
          </a:blip>
          <a:srcRect t="28825" b="9041"/>
          <a:stretch/>
        </p:blipFill>
        <p:spPr>
          <a:xfrm>
            <a:off x="1789696" y="5008711"/>
            <a:ext cx="6737862" cy="918096"/>
          </a:xfrm>
          <a:prstGeom prst="rect">
            <a:avLst/>
          </a:prstGeom>
        </p:spPr>
      </p:pic>
      <p:sp>
        <p:nvSpPr>
          <p:cNvPr id="3" name="Content Placeholder 2"/>
          <p:cNvSpPr>
            <a:spLocks noGrp="1"/>
          </p:cNvSpPr>
          <p:nvPr>
            <p:ph idx="1"/>
          </p:nvPr>
        </p:nvSpPr>
        <p:spPr>
          <a:xfrm>
            <a:off x="2091531" y="330005"/>
            <a:ext cx="8005762" cy="4426622"/>
          </a:xfrm>
        </p:spPr>
        <p:txBody>
          <a:bodyPr vert="horz" lIns="0" tIns="0" rIns="0" bIns="0" rtlCol="0" anchor="t">
            <a:noAutofit/>
          </a:bodyPr>
          <a:lstStyle/>
          <a:p>
            <a:pPr marL="0" indent="0">
              <a:buNone/>
            </a:pPr>
            <a:endParaRPr lang="en-CA" sz="1200">
              <a:latin typeface="+mj-lt"/>
            </a:endParaRPr>
          </a:p>
          <a:p>
            <a:pPr marL="0" indent="0">
              <a:buNone/>
            </a:pPr>
            <a:endParaRPr lang="en-CA" sz="2500">
              <a:latin typeface="+mj-lt"/>
            </a:endParaRPr>
          </a:p>
          <a:p>
            <a:r>
              <a:rPr lang="en-US" sz="2500">
                <a:latin typeface="+mj-lt"/>
              </a:rPr>
              <a:t>Your data receives a DOI and a standard citation</a:t>
            </a:r>
          </a:p>
          <a:p>
            <a:r>
              <a:rPr lang="en-US" sz="2500">
                <a:latin typeface="+mj-lt"/>
              </a:rPr>
              <a:t>You control access to your data</a:t>
            </a:r>
          </a:p>
          <a:p>
            <a:r>
              <a:rPr lang="en-US" sz="2500">
                <a:latin typeface="+mj-lt"/>
              </a:rPr>
              <a:t>Increase discovery of your work</a:t>
            </a:r>
          </a:p>
          <a:p>
            <a:r>
              <a:rPr lang="en-US" sz="2500">
                <a:latin typeface="+mj-lt"/>
              </a:rPr>
              <a:t>And much more: </a:t>
            </a:r>
            <a:r>
              <a:rPr lang="en-US" sz="2500">
                <a:latin typeface="+mj-lt"/>
                <a:hlinkClick r:id="rId4"/>
              </a:rPr>
              <a:t>Scholar’s Portal </a:t>
            </a:r>
            <a:r>
              <a:rPr lang="en-US" sz="2500" err="1">
                <a:latin typeface="+mj-lt"/>
                <a:hlinkClick r:id="rId4"/>
              </a:rPr>
              <a:t>Dataverse</a:t>
            </a:r>
            <a:endParaRPr lang="en-US" sz="2500">
              <a:latin typeface="+mj-lt"/>
            </a:endParaRPr>
          </a:p>
          <a:p>
            <a:pPr lvl="1">
              <a:buFont typeface="Wingdings" panose="05000000000000000000" pitchFamily="2" charset="2"/>
              <a:buChar char="ü"/>
            </a:pPr>
            <a:endParaRPr lang="en-US" sz="1200">
              <a:latin typeface="+mj-lt"/>
            </a:endParaRPr>
          </a:p>
          <a:p>
            <a:pPr marL="228600" lvl="1" indent="0">
              <a:buNone/>
            </a:pPr>
            <a:endParaRPr lang="en-CA" sz="1200">
              <a:latin typeface="+mj-lt"/>
            </a:endParaRPr>
          </a:p>
          <a:p>
            <a:pPr marL="228600" lvl="1" indent="0">
              <a:buNone/>
            </a:pPr>
            <a:endParaRPr lang="en-CA" sz="1200">
              <a:latin typeface="+mj-lt"/>
            </a:endParaRPr>
          </a:p>
        </p:txBody>
      </p:sp>
      <p:sp>
        <p:nvSpPr>
          <p:cNvPr id="2" name="Title 1"/>
          <p:cNvSpPr>
            <a:spLocks noGrp="1"/>
          </p:cNvSpPr>
          <p:nvPr>
            <p:ph type="title"/>
          </p:nvPr>
        </p:nvSpPr>
        <p:spPr>
          <a:xfrm>
            <a:off x="2393367" y="204649"/>
            <a:ext cx="6122987" cy="1019196"/>
          </a:xfrm>
        </p:spPr>
        <p:txBody>
          <a:bodyPr/>
          <a:lstStyle/>
          <a:p>
            <a:r>
              <a:rPr lang="en-US"/>
              <a:t>When you use </a:t>
            </a:r>
            <a:r>
              <a:rPr lang="en-US" err="1"/>
              <a:t>Dataverse</a:t>
            </a:r>
            <a:r>
              <a:rPr lang="en-US"/>
              <a:t>:</a:t>
            </a:r>
            <a:endParaRPr lang="en-CA"/>
          </a:p>
        </p:txBody>
      </p:sp>
      <p:sp>
        <p:nvSpPr>
          <p:cNvPr id="9" name="Rectangle 8">
            <a:extLst>
              <a:ext uri="{FF2B5EF4-FFF2-40B4-BE49-F238E27FC236}">
                <a16:creationId xmlns:a16="http://schemas.microsoft.com/office/drawing/2014/main" id="{A34E22AA-00B8-467F-B1DB-535304AB79BE}"/>
              </a:ext>
            </a:extLst>
          </p:cNvPr>
          <p:cNvSpPr/>
          <p:nvPr/>
        </p:nvSpPr>
        <p:spPr>
          <a:xfrm>
            <a:off x="5630876" y="4798318"/>
            <a:ext cx="2989376" cy="1324577"/>
          </a:xfrm>
          <a:prstGeom prst="rect">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73903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DD3F6-39B5-4EE7-A0F0-79E4F6699345}"/>
              </a:ext>
            </a:extLst>
          </p:cNvPr>
          <p:cNvSpPr>
            <a:spLocks noGrp="1"/>
          </p:cNvSpPr>
          <p:nvPr>
            <p:ph type="title"/>
          </p:nvPr>
        </p:nvSpPr>
        <p:spPr/>
        <p:txBody>
          <a:bodyPr/>
          <a:lstStyle/>
          <a:p>
            <a:r>
              <a:rPr lang="en-CA"/>
              <a:t>Resources</a:t>
            </a:r>
          </a:p>
        </p:txBody>
      </p:sp>
      <p:sp>
        <p:nvSpPr>
          <p:cNvPr id="3" name="Content Placeholder 2">
            <a:extLst>
              <a:ext uri="{FF2B5EF4-FFF2-40B4-BE49-F238E27FC236}">
                <a16:creationId xmlns:a16="http://schemas.microsoft.com/office/drawing/2014/main" id="{D10C80D6-3806-447D-ACC2-9A97B0B00C10}"/>
              </a:ext>
            </a:extLst>
          </p:cNvPr>
          <p:cNvSpPr>
            <a:spLocks noGrp="1"/>
          </p:cNvSpPr>
          <p:nvPr>
            <p:ph sz="quarter" idx="13"/>
          </p:nvPr>
        </p:nvSpPr>
        <p:spPr/>
        <p:txBody>
          <a:bodyPr/>
          <a:lstStyle/>
          <a:p>
            <a:endParaRPr lang="en-CA"/>
          </a:p>
        </p:txBody>
      </p:sp>
      <p:pic>
        <p:nvPicPr>
          <p:cNvPr id="5" name="Content Placeholder 3" descr="The circle around the create, process and analyze bubbles emphasizes that content being discussed relates to these stages in the research lifecycle" title="RDM Lifecycle Diagram with circle around Create, Process and Analyze circles">
            <a:extLst>
              <a:ext uri="{FF2B5EF4-FFF2-40B4-BE49-F238E27FC236}">
                <a16:creationId xmlns:a16="http://schemas.microsoft.com/office/drawing/2014/main" id="{F931C9B0-758B-44FB-BC45-28F15C6F3DB0}"/>
              </a:ext>
            </a:extLst>
          </p:cNvPr>
          <p:cNvPicPr>
            <a:picLocks noChangeAspect="1"/>
          </p:cNvPicPr>
          <p:nvPr/>
        </p:nvPicPr>
        <p:blipFill rotWithShape="1">
          <a:blip r:embed="rId3">
            <a:extLst>
              <a:ext uri="{28A0092B-C50C-407E-A947-70E740481C1C}">
                <a14:useLocalDpi xmlns:a14="http://schemas.microsoft.com/office/drawing/2010/main" val="0"/>
              </a:ext>
            </a:extLst>
          </a:blip>
          <a:srcRect t="28825" b="9041"/>
          <a:stretch/>
        </p:blipFill>
        <p:spPr>
          <a:xfrm>
            <a:off x="1609098" y="3238320"/>
            <a:ext cx="8256031" cy="1259403"/>
          </a:xfrm>
          <a:prstGeom prst="rect">
            <a:avLst/>
          </a:prstGeom>
        </p:spPr>
      </p:pic>
      <p:sp>
        <p:nvSpPr>
          <p:cNvPr id="7" name="Rectangle 6">
            <a:extLst>
              <a:ext uri="{FF2B5EF4-FFF2-40B4-BE49-F238E27FC236}">
                <a16:creationId xmlns:a16="http://schemas.microsoft.com/office/drawing/2014/main" id="{D0E5A649-E33A-487E-8707-6789F0F0F254}"/>
              </a:ext>
            </a:extLst>
          </p:cNvPr>
          <p:cNvSpPr/>
          <p:nvPr/>
        </p:nvSpPr>
        <p:spPr>
          <a:xfrm>
            <a:off x="1651625" y="3173146"/>
            <a:ext cx="8201472" cy="1324577"/>
          </a:xfrm>
          <a:prstGeom prst="rect">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91707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e stages of the RDM lifecycle (plan, create, process, analyze, disseminate, preserve, reuse) are shown as circles surrounding a large circle entitled Research Lifecycle." title="RDM Lifecycle Diagram"/>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82410" y="1466250"/>
            <a:ext cx="3925499" cy="3925499"/>
          </a:xfrm>
        </p:spPr>
      </p:pic>
      <p:sp>
        <p:nvSpPr>
          <p:cNvPr id="7" name="Rectangle 6"/>
          <p:cNvSpPr/>
          <p:nvPr/>
        </p:nvSpPr>
        <p:spPr>
          <a:xfrm>
            <a:off x="2175498" y="1337251"/>
            <a:ext cx="4572000" cy="4893647"/>
          </a:xfrm>
          <a:prstGeom prst="rect">
            <a:avLst/>
          </a:prstGeom>
        </p:spPr>
        <p:txBody>
          <a:bodyPr anchor="t">
            <a:spAutoFit/>
          </a:bodyPr>
          <a:lstStyle/>
          <a:p>
            <a:r>
              <a:rPr lang="en-US" sz="2400">
                <a:solidFill>
                  <a:srgbClr val="3C3C3B"/>
                </a:solidFill>
                <a:latin typeface="+mj-lt"/>
              </a:rPr>
              <a:t>The </a:t>
            </a:r>
            <a:r>
              <a:rPr lang="en-US" sz="2400">
                <a:solidFill>
                  <a:srgbClr val="3C3C3B"/>
                </a:solidFill>
                <a:latin typeface="+mj-lt"/>
                <a:hlinkClick r:id="rId4"/>
              </a:rPr>
              <a:t>Research Training Program</a:t>
            </a:r>
            <a:r>
              <a:rPr lang="en-US" sz="2400">
                <a:solidFill>
                  <a:srgbClr val="3C3C3B"/>
                </a:solidFill>
                <a:latin typeface="+mj-lt"/>
              </a:rPr>
              <a:t> is an expanding set of self-serve training modules that will help you to successfully manage your digital research and scholarship effectively throughout the research lifecycle and at your point of need:</a:t>
            </a:r>
          </a:p>
          <a:p>
            <a:endParaRPr lang="en-US" sz="2400">
              <a:solidFill>
                <a:srgbClr val="3C3C3B"/>
              </a:solidFill>
              <a:latin typeface="+mj-lt"/>
            </a:endParaRPr>
          </a:p>
          <a:p>
            <a:pPr marL="342900" indent="-342900">
              <a:buFont typeface="Arial" panose="020B0604020202020204" pitchFamily="34" charset="0"/>
              <a:buChar char="•"/>
            </a:pPr>
            <a:r>
              <a:rPr lang="en-US" sz="2400" b="1">
                <a:solidFill>
                  <a:srgbClr val="803580"/>
                </a:solidFill>
                <a:latin typeface="+mj-lt"/>
                <a:hlinkClick r:id="rId5"/>
              </a:rPr>
              <a:t>Getting Published</a:t>
            </a:r>
            <a:endParaRPr lang="en-US" sz="2400">
              <a:solidFill>
                <a:srgbClr val="333333"/>
              </a:solidFill>
              <a:latin typeface="+mj-lt"/>
            </a:endParaRPr>
          </a:p>
          <a:p>
            <a:pPr marL="342900" indent="-342900">
              <a:buFont typeface="Arial" panose="020B0604020202020204" pitchFamily="34" charset="0"/>
              <a:buChar char="•"/>
            </a:pPr>
            <a:r>
              <a:rPr lang="en-US" sz="2400" b="1">
                <a:solidFill>
                  <a:srgbClr val="803580"/>
                </a:solidFill>
                <a:latin typeface="+mj-lt"/>
                <a:hlinkClick r:id="rId6"/>
              </a:rPr>
              <a:t>Open Publishing Support</a:t>
            </a:r>
            <a:endParaRPr lang="en-US" sz="2400">
              <a:solidFill>
                <a:srgbClr val="333333"/>
              </a:solidFill>
              <a:latin typeface="+mj-lt"/>
            </a:endParaRPr>
          </a:p>
          <a:p>
            <a:pPr marL="342900" indent="-342900">
              <a:buFont typeface="Arial" panose="020B0604020202020204" pitchFamily="34" charset="0"/>
              <a:buChar char="•"/>
            </a:pPr>
            <a:r>
              <a:rPr lang="en-US" sz="2400" b="1">
                <a:solidFill>
                  <a:srgbClr val="803580"/>
                </a:solidFill>
                <a:latin typeface="+mj-lt"/>
                <a:hlinkClick r:id="rId7"/>
              </a:rPr>
              <a:t>ORCID and your Research Profile</a:t>
            </a:r>
            <a:endParaRPr lang="en-US" sz="2400">
              <a:solidFill>
                <a:srgbClr val="333333"/>
              </a:solidFill>
              <a:latin typeface="+mj-lt"/>
            </a:endParaRPr>
          </a:p>
          <a:p>
            <a:pPr marL="342900" indent="-342900">
              <a:buFont typeface="Arial" panose="020B0604020202020204" pitchFamily="34" charset="0"/>
              <a:buChar char="•"/>
            </a:pPr>
            <a:r>
              <a:rPr lang="en-US" sz="2400" b="1">
                <a:solidFill>
                  <a:srgbClr val="803580"/>
                </a:solidFill>
                <a:latin typeface="+mj-lt"/>
                <a:hlinkClick r:id="rId8"/>
              </a:rPr>
              <a:t>Manage your Research Data</a:t>
            </a:r>
            <a:endParaRPr lang="en-US" sz="2400">
              <a:solidFill>
                <a:srgbClr val="333333"/>
              </a:solidFill>
              <a:latin typeface="+mj-lt"/>
            </a:endParaRPr>
          </a:p>
        </p:txBody>
      </p:sp>
      <p:sp>
        <p:nvSpPr>
          <p:cNvPr id="2" name="Title 1"/>
          <p:cNvSpPr>
            <a:spLocks noGrp="1"/>
          </p:cNvSpPr>
          <p:nvPr>
            <p:ph type="title"/>
          </p:nvPr>
        </p:nvSpPr>
        <p:spPr/>
        <p:txBody>
          <a:bodyPr/>
          <a:lstStyle/>
          <a:p>
            <a:r>
              <a:rPr lang="en-CA"/>
              <a:t>Researcher Training Program</a:t>
            </a:r>
          </a:p>
        </p:txBody>
      </p:sp>
    </p:spTree>
    <p:extLst>
      <p:ext uri="{BB962C8B-B14F-4D97-AF65-F5344CB8AC3E}">
        <p14:creationId xmlns:p14="http://schemas.microsoft.com/office/powerpoint/2010/main" val="1690907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Resources</a:t>
            </a:r>
          </a:p>
        </p:txBody>
      </p:sp>
      <p:sp>
        <p:nvSpPr>
          <p:cNvPr id="3" name="Content Placeholder 2"/>
          <p:cNvSpPr>
            <a:spLocks noGrp="1"/>
          </p:cNvSpPr>
          <p:nvPr>
            <p:ph idx="1"/>
          </p:nvPr>
        </p:nvSpPr>
        <p:spPr>
          <a:xfrm>
            <a:off x="1749425" y="1373765"/>
            <a:ext cx="7063271" cy="4531207"/>
          </a:xfrm>
        </p:spPr>
        <p:txBody>
          <a:bodyPr/>
          <a:lstStyle/>
          <a:p>
            <a:pPr marL="0" indent="0">
              <a:buNone/>
            </a:pPr>
            <a:r>
              <a:rPr lang="en-CA" sz="2000">
                <a:hlinkClick r:id="rId3"/>
              </a:rPr>
              <a:t>QUL Research Data Management Guide</a:t>
            </a:r>
            <a:endParaRPr lang="en-CA" sz="2000"/>
          </a:p>
          <a:p>
            <a:pPr marL="0" indent="0">
              <a:buNone/>
            </a:pPr>
            <a:r>
              <a:rPr lang="en-CA" sz="2000">
                <a:hlinkClick r:id="rId4"/>
              </a:rPr>
              <a:t>Federated Research Data Repository</a:t>
            </a:r>
            <a:endParaRPr lang="en-CA" sz="2000"/>
          </a:p>
          <a:p>
            <a:pPr marL="0" indent="0">
              <a:buNone/>
            </a:pPr>
            <a:r>
              <a:rPr lang="en-CA" sz="2000"/>
              <a:t>Portage Network</a:t>
            </a:r>
          </a:p>
          <a:p>
            <a:r>
              <a:rPr lang="en-CA" sz="2000">
                <a:hlinkClick r:id="rId5"/>
              </a:rPr>
              <a:t>DMP Assistant</a:t>
            </a:r>
            <a:endParaRPr lang="en-CA" sz="2000"/>
          </a:p>
          <a:p>
            <a:r>
              <a:rPr lang="en-CA" sz="2000">
                <a:hlinkClick r:id="rId6"/>
              </a:rPr>
              <a:t>RDM Primer</a:t>
            </a:r>
            <a:endParaRPr lang="en-CA" sz="2000"/>
          </a:p>
          <a:p>
            <a:r>
              <a:rPr lang="en-CA" sz="2000">
                <a:hlinkClick r:id="rId7"/>
              </a:rPr>
              <a:t>‘Good Enough’ Research Data Management</a:t>
            </a:r>
            <a:endParaRPr lang="en-CA" sz="2000"/>
          </a:p>
          <a:p>
            <a:pPr marL="0" indent="0">
              <a:buNone/>
            </a:pPr>
            <a:r>
              <a:rPr lang="en-CA" sz="2000">
                <a:hlinkClick r:id="rId8"/>
              </a:rPr>
              <a:t>Scholars Portal </a:t>
            </a:r>
            <a:r>
              <a:rPr lang="en-CA" sz="2000" err="1">
                <a:hlinkClick r:id="rId8"/>
              </a:rPr>
              <a:t>Dataverse</a:t>
            </a:r>
            <a:endParaRPr lang="en-CA" sz="2000"/>
          </a:p>
          <a:p>
            <a:pPr marL="0" indent="0">
              <a:buNone/>
            </a:pPr>
            <a:r>
              <a:rPr lang="en-CA" sz="2000">
                <a:hlinkClick r:id="rId9"/>
              </a:rPr>
              <a:t>CIHR Research Data Management learning module</a:t>
            </a:r>
            <a:endParaRPr lang="en-CA" sz="2000"/>
          </a:p>
          <a:p>
            <a:pPr marL="0" indent="0">
              <a:buNone/>
            </a:pPr>
            <a:r>
              <a:rPr lang="en-CA" sz="2000">
                <a:hlinkClick r:id="rId10"/>
              </a:rPr>
              <a:t>UBC Research Data Management </a:t>
            </a:r>
            <a:r>
              <a:rPr lang="en-CA" sz="2000" err="1">
                <a:hlinkClick r:id="rId10"/>
              </a:rPr>
              <a:t>DataGuide</a:t>
            </a:r>
            <a:endParaRPr lang="en-CA" sz="2000"/>
          </a:p>
        </p:txBody>
      </p:sp>
      <p:pic>
        <p:nvPicPr>
          <p:cNvPr id="4" name="Content Placeholder 4" title="Screenshot of Queen's Library RDM Guide">
            <a:hlinkClick r:id="rId11"/>
            <a:extLst>
              <a:ext uri="{FF2B5EF4-FFF2-40B4-BE49-F238E27FC236}">
                <a16:creationId xmlns:a16="http://schemas.microsoft.com/office/drawing/2014/main" id="{238D009C-FDB5-4D60-A88B-BFB7CDE21498}"/>
              </a:ext>
            </a:extLst>
          </p:cNvPr>
          <p:cNvPicPr>
            <a:picLocks noChangeAspect="1"/>
          </p:cNvPicPr>
          <p:nvPr/>
        </p:nvPicPr>
        <p:blipFill>
          <a:blip r:embed="rId12"/>
          <a:stretch>
            <a:fillRect/>
          </a:stretch>
        </p:blipFill>
        <p:spPr>
          <a:xfrm>
            <a:off x="7129669" y="1857721"/>
            <a:ext cx="3932072" cy="3142558"/>
          </a:xfrm>
          <a:prstGeom prst="rect">
            <a:avLst/>
          </a:prstGeom>
        </p:spPr>
      </p:pic>
    </p:spTree>
    <p:extLst>
      <p:ext uri="{BB962C8B-B14F-4D97-AF65-F5344CB8AC3E}">
        <p14:creationId xmlns:p14="http://schemas.microsoft.com/office/powerpoint/2010/main" val="3335674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077" y="219456"/>
            <a:ext cx="7345826" cy="1116829"/>
          </a:xfrm>
        </p:spPr>
        <p:txBody>
          <a:bodyPr/>
          <a:lstStyle/>
          <a:p>
            <a:r>
              <a:rPr lang="en-CA"/>
              <a:t>Welcome</a:t>
            </a:r>
          </a:p>
        </p:txBody>
      </p:sp>
      <p:grpSp>
        <p:nvGrpSpPr>
          <p:cNvPr id="12" name="Group 11" descr="A description of the Open Scholarship Information Series Winter 2020 sessions.">
            <a:extLst>
              <a:ext uri="{FF2B5EF4-FFF2-40B4-BE49-F238E27FC236}">
                <a16:creationId xmlns:a16="http://schemas.microsoft.com/office/drawing/2014/main" id="{12DE9644-AFEB-4422-A168-D4173C5C0239}"/>
              </a:ext>
            </a:extLst>
          </p:cNvPr>
          <p:cNvGrpSpPr/>
          <p:nvPr/>
        </p:nvGrpSpPr>
        <p:grpSpPr>
          <a:xfrm>
            <a:off x="2330777" y="115747"/>
            <a:ext cx="6174873" cy="6412375"/>
            <a:chOff x="2342352" y="115747"/>
            <a:chExt cx="6174873" cy="6412375"/>
          </a:xfrm>
        </p:grpSpPr>
        <p:pic>
          <p:nvPicPr>
            <p:cNvPr id="10" name="Picture 9" descr="A screenshot of a social media post&#10;&#10;Description automatically generated">
              <a:extLst>
                <a:ext uri="{FF2B5EF4-FFF2-40B4-BE49-F238E27FC236}">
                  <a16:creationId xmlns:a16="http://schemas.microsoft.com/office/drawing/2014/main" id="{FD1BEDD7-1F31-459E-8C57-C2126B88482B}"/>
                </a:ext>
              </a:extLst>
            </p:cNvPr>
            <p:cNvPicPr>
              <a:picLocks noChangeAspect="1"/>
            </p:cNvPicPr>
            <p:nvPr/>
          </p:nvPicPr>
          <p:blipFill rotWithShape="1">
            <a:blip r:embed="rId3"/>
            <a:srcRect r="972"/>
            <a:stretch/>
          </p:blipFill>
          <p:spPr>
            <a:xfrm>
              <a:off x="2342352" y="115747"/>
              <a:ext cx="6174873" cy="6412375"/>
            </a:xfrm>
            <a:prstGeom prst="rect">
              <a:avLst/>
            </a:prstGeom>
          </p:spPr>
        </p:pic>
        <p:sp>
          <p:nvSpPr>
            <p:cNvPr id="11" name="Rectangle 10">
              <a:extLst>
                <a:ext uri="{FF2B5EF4-FFF2-40B4-BE49-F238E27FC236}">
                  <a16:creationId xmlns:a16="http://schemas.microsoft.com/office/drawing/2014/main" id="{6FE19AAB-E155-4BA0-A5C1-4252DBFA564B}"/>
                </a:ext>
              </a:extLst>
            </p:cNvPr>
            <p:cNvSpPr/>
            <p:nvPr/>
          </p:nvSpPr>
          <p:spPr>
            <a:xfrm>
              <a:off x="5590095" y="1187777"/>
              <a:ext cx="1866507" cy="252217"/>
            </a:xfrm>
            <a:prstGeom prst="rect">
              <a:avLst/>
            </a:prstGeom>
            <a:solidFill>
              <a:schemeClr val="bg1"/>
            </a:solidFill>
            <a:ln>
              <a:noFill/>
            </a:ln>
            <a:effectLst>
              <a:outerShdw blurRad="50800" dist="50800"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9143503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45590-704E-41BC-9AE4-2D22868420F0}"/>
              </a:ext>
            </a:extLst>
          </p:cNvPr>
          <p:cNvSpPr>
            <a:spLocks noGrp="1"/>
          </p:cNvSpPr>
          <p:nvPr>
            <p:ph type="title"/>
          </p:nvPr>
        </p:nvSpPr>
        <p:spPr/>
        <p:txBody>
          <a:bodyPr/>
          <a:lstStyle/>
          <a:p>
            <a:r>
              <a:rPr lang="en-CA"/>
              <a:t>Upcoming sessions</a:t>
            </a:r>
          </a:p>
        </p:txBody>
      </p:sp>
      <p:sp>
        <p:nvSpPr>
          <p:cNvPr id="3" name="Content Placeholder 2">
            <a:extLst>
              <a:ext uri="{FF2B5EF4-FFF2-40B4-BE49-F238E27FC236}">
                <a16:creationId xmlns:a16="http://schemas.microsoft.com/office/drawing/2014/main" id="{5E694F19-6BD3-4A0A-9E6A-B166F5DB1DA2}"/>
              </a:ext>
            </a:extLst>
          </p:cNvPr>
          <p:cNvSpPr>
            <a:spLocks noGrp="1"/>
          </p:cNvSpPr>
          <p:nvPr>
            <p:ph idx="1"/>
          </p:nvPr>
        </p:nvSpPr>
        <p:spPr>
          <a:xfrm>
            <a:off x="1749425" y="1598614"/>
            <a:ext cx="8719792" cy="4531207"/>
          </a:xfrm>
        </p:spPr>
        <p:txBody>
          <a:bodyPr/>
          <a:lstStyle/>
          <a:p>
            <a:pPr marL="0" indent="0">
              <a:buNone/>
            </a:pPr>
            <a:r>
              <a:rPr lang="en-US" sz="3200"/>
              <a:t>March 24: </a:t>
            </a:r>
            <a:r>
              <a:rPr lang="en-US" sz="3200" b="1">
                <a:hlinkClick r:id="rId3"/>
              </a:rPr>
              <a:t>Introduction to Data, Government Information and Maps and GIS (Stauffer 121)</a:t>
            </a:r>
            <a:endParaRPr lang="en-US" sz="3200"/>
          </a:p>
          <a:p>
            <a:endParaRPr lang="en-US" sz="3200"/>
          </a:p>
          <a:p>
            <a:pPr marL="0" indent="0">
              <a:buNone/>
            </a:pPr>
            <a:r>
              <a:rPr lang="en-US" sz="3200"/>
              <a:t>April 8: </a:t>
            </a:r>
            <a:r>
              <a:rPr lang="en-US" sz="3200" b="1">
                <a:hlinkClick r:id="rId4"/>
              </a:rPr>
              <a:t>Introduction to Research Data Management and Scholarly Publishing (Stauffer 121)</a:t>
            </a:r>
            <a:endParaRPr lang="en-US" sz="3200"/>
          </a:p>
          <a:p>
            <a:pPr marL="0" indent="0">
              <a:buNone/>
            </a:pPr>
            <a:endParaRPr lang="en-CA"/>
          </a:p>
        </p:txBody>
      </p:sp>
    </p:spTree>
    <p:extLst>
      <p:ext uri="{BB962C8B-B14F-4D97-AF65-F5344CB8AC3E}">
        <p14:creationId xmlns:p14="http://schemas.microsoft.com/office/powerpoint/2010/main" val="12435888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descr="The contact details for Open Scholarship Services division" title="Table with contact information"/>
          <p:cNvGraphicFramePr>
            <a:graphicFrameLocks noGrp="1"/>
          </p:cNvGraphicFramePr>
          <p:nvPr>
            <p:extLst>
              <p:ext uri="{D42A27DB-BD31-4B8C-83A1-F6EECF244321}">
                <p14:modId xmlns:p14="http://schemas.microsoft.com/office/powerpoint/2010/main" val="458443757"/>
              </p:ext>
            </p:extLst>
          </p:nvPr>
        </p:nvGraphicFramePr>
        <p:xfrm>
          <a:off x="2203450" y="1467343"/>
          <a:ext cx="7900253" cy="6004560"/>
        </p:xfrm>
        <a:graphic>
          <a:graphicData uri="http://schemas.openxmlformats.org/drawingml/2006/table">
            <a:tbl>
              <a:tblPr firstRow="1" bandRow="1">
                <a:tableStyleId>{2D5ABB26-0587-4C30-8999-92F81FD0307C}</a:tableStyleId>
              </a:tblPr>
              <a:tblGrid>
                <a:gridCol w="4486108">
                  <a:extLst>
                    <a:ext uri="{9D8B030D-6E8A-4147-A177-3AD203B41FA5}">
                      <a16:colId xmlns:a16="http://schemas.microsoft.com/office/drawing/2014/main" val="2974397768"/>
                    </a:ext>
                  </a:extLst>
                </a:gridCol>
                <a:gridCol w="3414145">
                  <a:extLst>
                    <a:ext uri="{9D8B030D-6E8A-4147-A177-3AD203B41FA5}">
                      <a16:colId xmlns:a16="http://schemas.microsoft.com/office/drawing/2014/main" val="1436044931"/>
                    </a:ext>
                  </a:extLst>
                </a:gridCol>
              </a:tblGrid>
              <a:tr h="4774961">
                <a:tc>
                  <a:txBody>
                    <a:bodyPr/>
                    <a:lstStyle/>
                    <a:p>
                      <a:pPr marL="0" marR="0" lvl="0" indent="0" algn="l" rtl="0" eaLnBrk="1" fontAlgn="auto" latinLnBrk="0" hangingPunct="1">
                        <a:lnSpc>
                          <a:spcPct val="100000"/>
                        </a:lnSpc>
                        <a:spcBef>
                          <a:spcPts val="0"/>
                        </a:spcBef>
                        <a:spcAft>
                          <a:spcPts val="0"/>
                        </a:spcAft>
                        <a:buFontTx/>
                        <a:buNone/>
                      </a:pPr>
                      <a:r>
                        <a:rPr lang="en-CA" sz="1800" kern="1200">
                          <a:solidFill>
                            <a:schemeClr val="tx1"/>
                          </a:solidFill>
                          <a:latin typeface="+mn-lt"/>
                          <a:ea typeface="+mn-ea"/>
                          <a:cs typeface="+mn-cs"/>
                          <a:hlinkClick r:id="rId3"/>
                        </a:rPr>
                        <a:t>Contact us about RDM</a:t>
                      </a:r>
                      <a:endParaRPr lang="en-CA" sz="1800" kern="1200">
                        <a:solidFill>
                          <a:schemeClr val="tx1"/>
                        </a:solidFill>
                        <a:latin typeface="+mn-lt"/>
                        <a:ea typeface="+mn-ea"/>
                        <a:cs typeface="+mn-cs"/>
                      </a:endParaRPr>
                    </a:p>
                    <a:p>
                      <a:endParaRPr lang="en-CA" sz="1800">
                        <a:latin typeface="+mn-lt"/>
                      </a:endParaRPr>
                    </a:p>
                    <a:p>
                      <a:r>
                        <a:rPr lang="en-CA" sz="1800">
                          <a:latin typeface="+mn-lt"/>
                        </a:rPr>
                        <a:t>Courtney Matthews, </a:t>
                      </a:r>
                    </a:p>
                    <a:p>
                      <a:r>
                        <a:rPr lang="en-CA" sz="1800">
                          <a:latin typeface="+mn-lt"/>
                        </a:rPr>
                        <a:t>Head, Open Scholarship Services</a:t>
                      </a:r>
                    </a:p>
                    <a:p>
                      <a:endParaRPr lang="en-CA" sz="180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800" kern="1200">
                          <a:solidFill>
                            <a:schemeClr val="tx1"/>
                          </a:solidFill>
                          <a:latin typeface="+mn-lt"/>
                          <a:ea typeface="+mn-ea"/>
                          <a:cs typeface="+mn-cs"/>
                        </a:rPr>
                        <a:t>Will Roy, Open Scholarship Services Librarian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800" kern="1200">
                        <a:solidFill>
                          <a:schemeClr val="tx1"/>
                        </a:solidFill>
                        <a:latin typeface="+mn-lt"/>
                        <a:ea typeface="+mn-ea"/>
                        <a:cs typeface="+mn-cs"/>
                      </a:endParaRPr>
                    </a:p>
                    <a:p>
                      <a:pPr marL="0" marR="0" lvl="0" indent="0" algn="l" rtl="0" eaLnBrk="1" fontAlgn="auto" latinLnBrk="0" hangingPunct="1">
                        <a:lnSpc>
                          <a:spcPct val="100000"/>
                        </a:lnSpc>
                        <a:spcBef>
                          <a:spcPts val="0"/>
                        </a:spcBef>
                        <a:spcAft>
                          <a:spcPts val="0"/>
                        </a:spcAft>
                        <a:buClrTx/>
                        <a:buSzTx/>
                        <a:buFontTx/>
                        <a:buNone/>
                      </a:pPr>
                      <a:r>
                        <a:rPr lang="en-CA" sz="1800" kern="1200">
                          <a:solidFill>
                            <a:schemeClr val="tx1"/>
                          </a:solidFill>
                          <a:latin typeface="+mn-lt"/>
                          <a:ea typeface="+mn-ea"/>
                          <a:cs typeface="+mn-cs"/>
                        </a:rPr>
                        <a:t>Alexandra Cooper, </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1800" kern="1200">
                          <a:solidFill>
                            <a:schemeClr val="tx1"/>
                          </a:solidFill>
                          <a:latin typeface="+mn-lt"/>
                          <a:ea typeface="+mn-ea"/>
                          <a:cs typeface="+mn-cs"/>
                        </a:rPr>
                        <a:t>Data Services Coordinator</a:t>
                      </a:r>
                    </a:p>
                    <a:p>
                      <a:endParaRPr lang="en-CA" sz="1800">
                        <a:latin typeface="+mn-lt"/>
                      </a:endParaRPr>
                    </a:p>
                    <a:p>
                      <a:r>
                        <a:rPr lang="en-CA" sz="1800">
                          <a:latin typeface="+mn-lt"/>
                        </a:rPr>
                        <a:t>Meghan Goodchild</a:t>
                      </a:r>
                    </a:p>
                    <a:p>
                      <a:r>
                        <a:rPr lang="en-US" sz="1800">
                          <a:latin typeface="+mn-lt"/>
                        </a:rPr>
                        <a:t>Acting Head, Discovery and </a:t>
                      </a:r>
                    </a:p>
                    <a:p>
                      <a:r>
                        <a:rPr lang="en-US" sz="1800">
                          <a:latin typeface="+mn-lt"/>
                        </a:rPr>
                        <a:t>Technology Services</a:t>
                      </a:r>
                    </a:p>
                    <a:p>
                      <a:pPr lvl="0">
                        <a:buNone/>
                      </a:pPr>
                      <a:r>
                        <a:rPr lang="en-US" sz="1800">
                          <a:latin typeface="+mn-lt"/>
                        </a:rPr>
                        <a:t>Research Data Management Systems Librarian, Scholars Portal / Queen’s</a:t>
                      </a:r>
                    </a:p>
                    <a:p>
                      <a:pPr marL="0" marR="0" lvl="0" indent="0" algn="l" rtl="0" eaLnBrk="1" fontAlgn="auto" latinLnBrk="0" hangingPunct="1">
                        <a:lnSpc>
                          <a:spcPct val="100000"/>
                        </a:lnSpc>
                        <a:spcBef>
                          <a:spcPts val="0"/>
                        </a:spcBef>
                        <a:spcAft>
                          <a:spcPts val="0"/>
                        </a:spcAft>
                        <a:buFontTx/>
                        <a:buNone/>
                      </a:pPr>
                      <a:endParaRPr lang="en-US" sz="1800">
                        <a:latin typeface="+mj-lt"/>
                        <a:hlinkClick r:id="rId4"/>
                      </a:endParaRPr>
                    </a:p>
                    <a:p>
                      <a:endParaRPr lang="en-US" sz="2000">
                        <a:latin typeface="+mj-lt"/>
                      </a:endParaRPr>
                    </a:p>
                    <a:p>
                      <a:endParaRPr lang="en-US" sz="2000">
                        <a:latin typeface="+mj-lt"/>
                      </a:endParaRPr>
                    </a:p>
                    <a:p>
                      <a:pPr marL="0" indent="0">
                        <a:buNone/>
                      </a:pPr>
                      <a:endParaRPr lang="en-CA" sz="2000">
                        <a:latin typeface="+mj-lt"/>
                      </a:endParaRPr>
                    </a:p>
                    <a:p>
                      <a:pPr marL="0" indent="0">
                        <a:buNone/>
                      </a:pPr>
                      <a:endParaRPr lang="en-CA" sz="2000">
                        <a:latin typeface="+mj-lt"/>
                      </a:endParaRPr>
                    </a:p>
                    <a:p>
                      <a:endParaRPr lang="en-CA" sz="2000">
                        <a:latin typeface="+mj-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CA" sz="2000">
                        <a:latin typeface="+mj-lt"/>
                      </a:endParaRPr>
                    </a:p>
                    <a:p>
                      <a:pPr marL="0" marR="0" lvl="0" indent="0" algn="l" rtl="0" eaLnBrk="1" fontAlgn="auto" latinLnBrk="0" hangingPunct="1">
                        <a:lnSpc>
                          <a:spcPct val="100000"/>
                        </a:lnSpc>
                        <a:spcBef>
                          <a:spcPts val="0"/>
                        </a:spcBef>
                        <a:spcAft>
                          <a:spcPts val="0"/>
                        </a:spcAft>
                        <a:buClrTx/>
                        <a:buSzTx/>
                        <a:buFontTx/>
                        <a:buNone/>
                      </a:pPr>
                      <a:endParaRPr lang="en-CA" sz="2000">
                        <a:latin typeface="+mj-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2000">
                        <a:latin typeface="+mj-lt"/>
                      </a:endParaRPr>
                    </a:p>
                  </a:txBody>
                  <a:tcPr/>
                </a:tc>
                <a:extLst>
                  <a:ext uri="{0D108BD9-81ED-4DB2-BD59-A6C34878D82A}">
                    <a16:rowId xmlns:a16="http://schemas.microsoft.com/office/drawing/2014/main" val="2356360441"/>
                  </a:ext>
                </a:extLst>
              </a:tr>
            </a:tbl>
          </a:graphicData>
        </a:graphic>
      </p:graphicFrame>
      <p:sp>
        <p:nvSpPr>
          <p:cNvPr id="2" name="Title 1"/>
          <p:cNvSpPr>
            <a:spLocks noGrp="1"/>
          </p:cNvSpPr>
          <p:nvPr>
            <p:ph type="title"/>
          </p:nvPr>
        </p:nvSpPr>
        <p:spPr/>
        <p:txBody>
          <a:bodyPr/>
          <a:lstStyle/>
          <a:p>
            <a:r>
              <a:rPr lang="en-CA"/>
              <a:t>Contact information </a:t>
            </a:r>
          </a:p>
        </p:txBody>
      </p:sp>
      <p:sp>
        <p:nvSpPr>
          <p:cNvPr id="6" name="TextBox 5">
            <a:extLst>
              <a:ext uri="{FF2B5EF4-FFF2-40B4-BE49-F238E27FC236}">
                <a16:creationId xmlns:a16="http://schemas.microsoft.com/office/drawing/2014/main" id="{5F78ECF1-C491-420C-93C2-BF7CE872B83E}"/>
              </a:ext>
            </a:extLst>
          </p:cNvPr>
          <p:cNvSpPr txBox="1"/>
          <p:nvPr/>
        </p:nvSpPr>
        <p:spPr>
          <a:xfrm>
            <a:off x="6620547" y="1467343"/>
            <a:ext cx="4401022" cy="3046988"/>
          </a:xfrm>
          <a:prstGeom prst="rect">
            <a:avLst/>
          </a:prstGeom>
          <a:noFill/>
        </p:spPr>
        <p:txBody>
          <a:bodyPr wrap="square" rtlCol="0">
            <a:spAutoFit/>
          </a:bodyPr>
          <a:lstStyle/>
          <a:p>
            <a:pPr>
              <a:spcBef>
                <a:spcPts val="1200"/>
              </a:spcBef>
            </a:pPr>
            <a:r>
              <a:rPr lang="en-CA">
                <a:latin typeface="Calibri (Body)"/>
              </a:rPr>
              <a:t>Contact your </a:t>
            </a:r>
            <a:r>
              <a:rPr lang="en-CA">
                <a:latin typeface="Calibri (Body)"/>
                <a:hlinkClick r:id="rId5"/>
              </a:rPr>
              <a:t>Subject Librarian </a:t>
            </a:r>
            <a:r>
              <a:rPr lang="en-CA">
                <a:latin typeface="Calibri (Body)"/>
              </a:rPr>
              <a:t>for help with:</a:t>
            </a:r>
          </a:p>
          <a:p>
            <a:pPr>
              <a:spcBef>
                <a:spcPts val="1200"/>
              </a:spcBef>
            </a:pPr>
            <a:r>
              <a:rPr lang="en-CA" b="1">
                <a:latin typeface="Calibri (Body)"/>
              </a:rPr>
              <a:t>Research</a:t>
            </a:r>
            <a:r>
              <a:rPr lang="en-CA">
                <a:latin typeface="Calibri (Body)"/>
              </a:rPr>
              <a:t> – Develop research strategies, manage data, publish research</a:t>
            </a:r>
          </a:p>
          <a:p>
            <a:pPr>
              <a:spcBef>
                <a:spcPts val="1200"/>
              </a:spcBef>
            </a:pPr>
            <a:r>
              <a:rPr lang="en-CA" b="1">
                <a:latin typeface="Calibri (Body)"/>
              </a:rPr>
              <a:t>Instruction</a:t>
            </a:r>
            <a:r>
              <a:rPr lang="en-CA">
                <a:latin typeface="Calibri (Body)"/>
              </a:rPr>
              <a:t> – Support for teaching and learning, information literacy, course related sessions and programs</a:t>
            </a:r>
          </a:p>
          <a:p>
            <a:pPr>
              <a:spcBef>
                <a:spcPts val="1200"/>
              </a:spcBef>
            </a:pPr>
            <a:r>
              <a:rPr lang="en-CA" b="1">
                <a:latin typeface="Calibri (Body)"/>
              </a:rPr>
              <a:t>Resources</a:t>
            </a:r>
            <a:r>
              <a:rPr lang="en-CA">
                <a:latin typeface="Calibri (Body)"/>
              </a:rPr>
              <a:t> – Access to information to support research and teaching</a:t>
            </a:r>
          </a:p>
          <a:p>
            <a:endParaRPr lang="en-CA"/>
          </a:p>
        </p:txBody>
      </p:sp>
    </p:spTree>
    <p:extLst>
      <p:ext uri="{BB962C8B-B14F-4D97-AF65-F5344CB8AC3E}">
        <p14:creationId xmlns:p14="http://schemas.microsoft.com/office/powerpoint/2010/main" val="2561609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What are research data?</a:t>
            </a:r>
          </a:p>
        </p:txBody>
      </p:sp>
      <p:sp>
        <p:nvSpPr>
          <p:cNvPr id="3" name="Content Placeholder 2"/>
          <p:cNvSpPr>
            <a:spLocks noGrp="1"/>
          </p:cNvSpPr>
          <p:nvPr>
            <p:ph idx="1"/>
          </p:nvPr>
        </p:nvSpPr>
        <p:spPr>
          <a:xfrm>
            <a:off x="1749425" y="1451430"/>
            <a:ext cx="9836308" cy="4678392"/>
          </a:xfrm>
        </p:spPr>
        <p:txBody>
          <a:bodyPr vert="horz" lIns="0" tIns="0" rIns="0" bIns="0" rtlCol="0" anchor="t">
            <a:normAutofit/>
          </a:bodyPr>
          <a:lstStyle/>
          <a:p>
            <a:pPr marL="0" indent="0">
              <a:buNone/>
            </a:pPr>
            <a:r>
              <a:rPr lang="en-US">
                <a:latin typeface="+mj-lt"/>
              </a:rPr>
              <a:t>Experimental</a:t>
            </a:r>
            <a:r>
              <a:rPr lang="en-US">
                <a:latin typeface="+mj-lt"/>
                <a:cs typeface="Calibri"/>
              </a:rPr>
              <a:t> data, observational data, operational data, third party data, public sector data, monitoring data, processed data, or repurposed data</a:t>
            </a:r>
          </a:p>
          <a:p>
            <a:pPr marL="0" indent="0">
              <a:buNone/>
            </a:pPr>
            <a:r>
              <a:rPr lang="en-US">
                <a:latin typeface="+mj-lt"/>
                <a:cs typeface="Calibri"/>
              </a:rPr>
              <a:t>All other digital and non-digital content have the potential to become research data</a:t>
            </a:r>
            <a:endParaRPr lang="en-CA">
              <a:latin typeface="+mj-lt"/>
              <a:cs typeface="Calibri"/>
            </a:endParaRPr>
          </a:p>
          <a:p>
            <a:pPr marL="0" indent="0">
              <a:buNone/>
            </a:pPr>
            <a:r>
              <a:rPr lang="en-US">
                <a:latin typeface="+mj-lt"/>
              </a:rPr>
              <a:t>Primary sources supporting research, scholarship or artistic </a:t>
            </a:r>
            <a:r>
              <a:rPr lang="en-CA">
                <a:latin typeface="+mj-lt"/>
              </a:rPr>
              <a:t>endeavours</a:t>
            </a:r>
          </a:p>
          <a:p>
            <a:pPr marL="0" indent="0">
              <a:buNone/>
            </a:pPr>
            <a:r>
              <a:rPr lang="en-US">
                <a:latin typeface="+mj-lt"/>
              </a:rPr>
              <a:t>Can be used as evidence to validate findings and results</a:t>
            </a:r>
          </a:p>
          <a:p>
            <a:pPr marL="0" indent="0">
              <a:buNone/>
            </a:pPr>
            <a:endParaRPr lang="en-CA">
              <a:latin typeface="+mj-lt"/>
            </a:endParaRPr>
          </a:p>
          <a:p>
            <a:pPr marL="0" indent="0">
              <a:buNone/>
            </a:pPr>
            <a:endParaRPr lang="en-CA">
              <a:latin typeface="+mj-lt"/>
            </a:endParaRPr>
          </a:p>
        </p:txBody>
      </p:sp>
      <p:cxnSp>
        <p:nvCxnSpPr>
          <p:cNvPr id="5" name="Straight Connector 4"/>
          <p:cNvCxnSpPr/>
          <p:nvPr/>
        </p:nvCxnSpPr>
        <p:spPr>
          <a:xfrm>
            <a:off x="1750550" y="4396014"/>
            <a:ext cx="2198493" cy="0"/>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750550" y="5520872"/>
            <a:ext cx="3433767" cy="0"/>
          </a:xfrm>
          <a:prstGeom prst="line">
            <a:avLst/>
          </a:prstGeom>
          <a:ln w="381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045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 Few Scenarios…</a:t>
            </a:r>
          </a:p>
        </p:txBody>
      </p:sp>
      <p:sp>
        <p:nvSpPr>
          <p:cNvPr id="5" name="Content Placeholder 4"/>
          <p:cNvSpPr>
            <a:spLocks noGrp="1"/>
          </p:cNvSpPr>
          <p:nvPr>
            <p:ph idx="1"/>
          </p:nvPr>
        </p:nvSpPr>
        <p:spPr/>
        <p:txBody>
          <a:bodyPr vert="horz" lIns="0" tIns="0" rIns="0" bIns="0" rtlCol="0" anchor="t">
            <a:normAutofit/>
          </a:bodyPr>
          <a:lstStyle/>
          <a:p>
            <a:pPr marL="0" indent="0">
              <a:buNone/>
            </a:pPr>
            <a:r>
              <a:rPr lang="en-US" dirty="0"/>
              <a:t>“PhD student offering $5,000 reward after car thief steals all his research”</a:t>
            </a:r>
            <a:endParaRPr lang="en-US"/>
          </a:p>
          <a:p>
            <a:pPr marL="342900" lvl="1" indent="0">
              <a:buNone/>
            </a:pPr>
            <a:r>
              <a:rPr lang="en-US" sz="2400" dirty="0">
                <a:hlinkClick r:id="rId3"/>
              </a:rPr>
              <a:t>CTV News, 2017</a:t>
            </a:r>
            <a:endParaRPr lang="en-US" sz="2400" dirty="0"/>
          </a:p>
          <a:p>
            <a:pPr marL="227965" lvl="1" indent="0">
              <a:buNone/>
            </a:pPr>
            <a:endParaRPr lang="en-US" sz="2400" dirty="0"/>
          </a:p>
          <a:p>
            <a:pPr marL="0" indent="0">
              <a:buNone/>
            </a:pPr>
            <a:r>
              <a:rPr lang="en-US" dirty="0"/>
              <a:t>“Years of genomics research is riddled with errors thanks to a bunch of botched Excel spreadsheets”</a:t>
            </a:r>
          </a:p>
          <a:p>
            <a:pPr marL="342900" lvl="1" indent="0">
              <a:buNone/>
            </a:pPr>
            <a:r>
              <a:rPr lang="en-US" sz="2400" dirty="0">
                <a:hlinkClick r:id="rId4"/>
              </a:rPr>
              <a:t>Quartz, 2017</a:t>
            </a:r>
            <a:endParaRPr lang="en-US" sz="2400" dirty="0"/>
          </a:p>
          <a:p>
            <a:pPr marL="0" indent="0">
              <a:buNone/>
            </a:pPr>
            <a:endParaRPr lang="en-US" sz="3199" dirty="0"/>
          </a:p>
        </p:txBody>
      </p:sp>
    </p:spTree>
    <p:extLst>
      <p:ext uri="{BB962C8B-B14F-4D97-AF65-F5344CB8AC3E}">
        <p14:creationId xmlns:p14="http://schemas.microsoft.com/office/powerpoint/2010/main" val="1852960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RDM Big Picture: Information Loss</a:t>
            </a:r>
          </a:p>
        </p:txBody>
      </p:sp>
      <p:sp>
        <p:nvSpPr>
          <p:cNvPr id="3" name="Content Placeholder 2"/>
          <p:cNvSpPr>
            <a:spLocks noGrp="1"/>
          </p:cNvSpPr>
          <p:nvPr>
            <p:ph idx="1"/>
          </p:nvPr>
        </p:nvSpPr>
        <p:spPr/>
        <p:txBody>
          <a:bodyPr vert="horz" lIns="0" tIns="0" rIns="0" bIns="0" rtlCol="0" anchor="t">
            <a:noAutofit/>
          </a:bodyPr>
          <a:lstStyle/>
          <a:p>
            <a:pPr marL="0" indent="0">
              <a:buNone/>
            </a:pPr>
            <a:r>
              <a:rPr lang="en-US">
                <a:latin typeface="+mj-lt"/>
              </a:rPr>
              <a:t>"I estimate that 80% of all research data is collecting dust in drawers or dying on a hard drive. With this, along dies the information it contains" (Translation)</a:t>
            </a:r>
            <a:r>
              <a:rPr lang="en-US" dirty="0">
                <a:latin typeface="+mj-lt"/>
              </a:rPr>
              <a:t>  </a:t>
            </a:r>
            <a:endParaRPr lang="en-US">
              <a:latin typeface="+mj-lt"/>
            </a:endParaRPr>
          </a:p>
          <a:p>
            <a:pPr marL="0" indent="0">
              <a:buNone/>
            </a:pPr>
            <a:endParaRPr lang="en-US">
              <a:latin typeface="+mj-lt"/>
            </a:endParaRPr>
          </a:p>
          <a:p>
            <a:pPr marL="0" indent="0">
              <a:buNone/>
            </a:pPr>
            <a:r>
              <a:rPr lang="en-US" dirty="0">
                <a:latin typeface="+mj-lt"/>
              </a:rPr>
              <a:t> 		</a:t>
            </a:r>
            <a:r>
              <a:rPr lang="en-US" dirty="0" err="1">
                <a:latin typeface="+mj-lt"/>
              </a:rPr>
              <a:t>Martijnn</a:t>
            </a:r>
            <a:r>
              <a:rPr lang="en-US" dirty="0">
                <a:latin typeface="+mj-lt"/>
              </a:rPr>
              <a:t> </a:t>
            </a:r>
            <a:r>
              <a:rPr lang="en-US">
                <a:latin typeface="+mj-lt"/>
              </a:rPr>
              <a:t>Kleppe, Historian, Erasmus University.</a:t>
            </a:r>
            <a:r>
              <a:rPr lang="en-US" dirty="0">
                <a:latin typeface="+mj-lt"/>
              </a:rPr>
              <a:t>  </a:t>
            </a:r>
            <a:endParaRPr lang="en-US">
              <a:latin typeface="+mj-lt"/>
            </a:endParaRPr>
          </a:p>
          <a:p>
            <a:pPr marL="0" indent="0">
              <a:buNone/>
            </a:pPr>
            <a:endParaRPr lang="en-CA">
              <a:latin typeface="Palatino Linotype" panose="02040502050505030304" pitchFamily="18" charset="0"/>
            </a:endParaRPr>
          </a:p>
        </p:txBody>
      </p:sp>
      <p:sp>
        <p:nvSpPr>
          <p:cNvPr id="4" name="TextBox 3"/>
          <p:cNvSpPr txBox="1"/>
          <p:nvPr/>
        </p:nvSpPr>
        <p:spPr>
          <a:xfrm>
            <a:off x="3608956" y="4352037"/>
            <a:ext cx="7098510" cy="738472"/>
          </a:xfrm>
          <a:prstGeom prst="rect">
            <a:avLst/>
          </a:prstGeom>
          <a:noFill/>
        </p:spPr>
        <p:txBody>
          <a:bodyPr wrap="square" rtlCol="0">
            <a:spAutoFit/>
          </a:bodyPr>
          <a:lstStyle/>
          <a:p>
            <a:r>
              <a:rPr lang="en-CA" sz="1200" i="1">
                <a:latin typeface="+mj-lt"/>
              </a:rPr>
              <a:t>Kleppe, </a:t>
            </a:r>
            <a:r>
              <a:rPr lang="en-CA" sz="1200" i="1" err="1">
                <a:latin typeface="+mj-lt"/>
              </a:rPr>
              <a:t>Martjin</a:t>
            </a:r>
            <a:r>
              <a:rPr lang="en-CA" sz="1200" i="1">
                <a:latin typeface="+mj-lt"/>
              </a:rPr>
              <a:t> (2013). Sharing Data: Good for Science, Good for You. (video) Published by Data Archiving and Network Services. Retrieved from </a:t>
            </a:r>
            <a:r>
              <a:rPr lang="en-CA" sz="1200" i="1">
                <a:latin typeface="+mj-lt"/>
                <a:hlinkClick r:id="rId3"/>
              </a:rPr>
              <a:t>https://www.youtube.com/watch?v=HJbo-OAaJ1I</a:t>
            </a:r>
            <a:endParaRPr lang="en-CA" sz="1200" i="1">
              <a:latin typeface="+mj-lt"/>
            </a:endParaRPr>
          </a:p>
          <a:p>
            <a:endParaRPr lang="en-CA" sz="1799"/>
          </a:p>
        </p:txBody>
      </p:sp>
    </p:spTree>
    <p:extLst>
      <p:ext uri="{BB962C8B-B14F-4D97-AF65-F5344CB8AC3E}">
        <p14:creationId xmlns:p14="http://schemas.microsoft.com/office/powerpoint/2010/main" val="1619646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076" y="220422"/>
            <a:ext cx="7046324" cy="1116829"/>
          </a:xfrm>
        </p:spPr>
        <p:txBody>
          <a:bodyPr/>
          <a:lstStyle/>
          <a:p>
            <a:r>
              <a:rPr lang="en-CA"/>
              <a:t>RDM Big Picture: Protection of Assets</a:t>
            </a:r>
          </a:p>
        </p:txBody>
      </p:sp>
      <p:sp>
        <p:nvSpPr>
          <p:cNvPr id="3" name="Content Placeholder 2"/>
          <p:cNvSpPr>
            <a:spLocks noGrp="1"/>
          </p:cNvSpPr>
          <p:nvPr>
            <p:ph idx="1"/>
          </p:nvPr>
        </p:nvSpPr>
        <p:spPr/>
        <p:txBody>
          <a:bodyPr vert="horz" lIns="0" tIns="0" rIns="0" bIns="0" rtlCol="0" anchor="t">
            <a:normAutofit/>
          </a:bodyPr>
          <a:lstStyle/>
          <a:p>
            <a:pPr marL="0" indent="0">
              <a:buNone/>
            </a:pPr>
            <a:r>
              <a:rPr lang="en-CA">
                <a:latin typeface="+mj-lt"/>
              </a:rPr>
              <a:t>“</a:t>
            </a:r>
            <a:r>
              <a:rPr lang="en-US">
                <a:latin typeface="+mj-lt"/>
              </a:rPr>
              <a:t>Research data are </a:t>
            </a:r>
            <a:r>
              <a:rPr lang="en-US" b="1">
                <a:latin typeface="+mj-lt"/>
              </a:rPr>
              <a:t>a national asset</a:t>
            </a:r>
            <a:r>
              <a:rPr lang="en-US">
                <a:latin typeface="+mj-lt"/>
              </a:rPr>
              <a:t>, but not treated as such. Research data were developed through significant investments by Canadian governments over many decades and in many fields.”</a:t>
            </a:r>
          </a:p>
          <a:p>
            <a:pPr marL="0" indent="0">
              <a:buNone/>
            </a:pPr>
            <a:endParaRPr lang="en-US">
              <a:latin typeface="+mj-lt"/>
            </a:endParaRPr>
          </a:p>
          <a:p>
            <a:pPr marL="0" indent="0">
              <a:buNone/>
            </a:pPr>
            <a:r>
              <a:rPr lang="en-US" dirty="0">
                <a:latin typeface="+mj-lt"/>
              </a:rPr>
              <a:t> </a:t>
            </a:r>
            <a:r>
              <a:rPr lang="en-US">
                <a:latin typeface="+mj-lt"/>
              </a:rPr>
              <a:t>		</a:t>
            </a:r>
            <a:r>
              <a:rPr lang="en-US" dirty="0">
                <a:latin typeface="+mj-lt"/>
              </a:rPr>
              <a:t>Leadership Council for Digital Infrastructure (2014).</a:t>
            </a:r>
          </a:p>
          <a:p>
            <a:pPr marL="0" indent="0">
              <a:buNone/>
            </a:pPr>
            <a:endParaRPr lang="en-CA"/>
          </a:p>
        </p:txBody>
      </p:sp>
    </p:spTree>
    <p:extLst>
      <p:ext uri="{BB962C8B-B14F-4D97-AF65-F5344CB8AC3E}">
        <p14:creationId xmlns:p14="http://schemas.microsoft.com/office/powerpoint/2010/main" val="3007649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RDM Big Picture: Risk Mitigation</a:t>
            </a:r>
          </a:p>
        </p:txBody>
      </p:sp>
      <p:sp>
        <p:nvSpPr>
          <p:cNvPr id="3" name="Text Placeholder 2"/>
          <p:cNvSpPr>
            <a:spLocks noGrp="1"/>
          </p:cNvSpPr>
          <p:nvPr>
            <p:ph type="body" sz="quarter" idx="13"/>
          </p:nvPr>
        </p:nvSpPr>
        <p:spPr>
          <a:xfrm>
            <a:off x="2288044" y="1075695"/>
            <a:ext cx="9636734" cy="5588152"/>
          </a:xfrm>
        </p:spPr>
        <p:txBody>
          <a:bodyPr/>
          <a:lstStyle/>
          <a:p>
            <a:r>
              <a:rPr lang="en-CA"/>
              <a:t>• Natural disasters … </a:t>
            </a:r>
          </a:p>
          <a:p>
            <a:r>
              <a:rPr lang="en-CA"/>
              <a:t>• Facilities/infrastructure failures …</a:t>
            </a:r>
          </a:p>
          <a:p>
            <a:r>
              <a:rPr lang="en-CA"/>
              <a:t>• Storage failure …</a:t>
            </a:r>
          </a:p>
          <a:p>
            <a:r>
              <a:rPr lang="en-CA"/>
              <a:t>• Server hardware or software failure …</a:t>
            </a:r>
          </a:p>
          <a:p>
            <a:r>
              <a:rPr lang="en-CA"/>
              <a:t>• Application software failure …</a:t>
            </a:r>
          </a:p>
          <a:p>
            <a:r>
              <a:rPr lang="en-CA"/>
              <a:t>• Human errors …</a:t>
            </a:r>
          </a:p>
          <a:p>
            <a:r>
              <a:rPr lang="en-CA"/>
              <a:t>• Malicious attack …</a:t>
            </a:r>
          </a:p>
          <a:p>
            <a:r>
              <a:rPr lang="en-CA"/>
              <a:t>• Format obsolescence …</a:t>
            </a:r>
          </a:p>
          <a:p>
            <a:r>
              <a:rPr lang="en-CA"/>
              <a:t>• Loss of competencies …</a:t>
            </a:r>
          </a:p>
          <a:p>
            <a:r>
              <a:rPr lang="en-CA"/>
              <a:t>• Loss of funding …</a:t>
            </a:r>
          </a:p>
        </p:txBody>
      </p:sp>
      <p:sp>
        <p:nvSpPr>
          <p:cNvPr id="5" name="TextBox 4"/>
          <p:cNvSpPr txBox="1"/>
          <p:nvPr/>
        </p:nvSpPr>
        <p:spPr>
          <a:xfrm>
            <a:off x="7106411" y="5505012"/>
            <a:ext cx="4709786" cy="307777"/>
          </a:xfrm>
          <a:prstGeom prst="rect">
            <a:avLst/>
          </a:prstGeom>
          <a:noFill/>
        </p:spPr>
        <p:txBody>
          <a:bodyPr wrap="square" rtlCol="0">
            <a:spAutoFit/>
          </a:bodyPr>
          <a:lstStyle/>
          <a:p>
            <a:r>
              <a:rPr lang="en-CA" sz="1400"/>
              <a:t>Source: https://www.dataone.org/education-modules</a:t>
            </a:r>
          </a:p>
        </p:txBody>
      </p:sp>
    </p:spTree>
    <p:extLst>
      <p:ext uri="{BB962C8B-B14F-4D97-AF65-F5344CB8AC3E}">
        <p14:creationId xmlns:p14="http://schemas.microsoft.com/office/powerpoint/2010/main" val="1183818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RDM Big Picture: Transparency/Accountability</a:t>
            </a:r>
          </a:p>
        </p:txBody>
      </p:sp>
      <p:sp>
        <p:nvSpPr>
          <p:cNvPr id="3" name="Text Placeholder 2"/>
          <p:cNvSpPr>
            <a:spLocks noGrp="1"/>
          </p:cNvSpPr>
          <p:nvPr>
            <p:ph type="body" sz="quarter" idx="13"/>
          </p:nvPr>
        </p:nvSpPr>
        <p:spPr/>
        <p:txBody>
          <a:bodyPr/>
          <a:lstStyle/>
          <a:p>
            <a:endParaRPr lang="en-CA"/>
          </a:p>
        </p:txBody>
      </p:sp>
      <p:pic>
        <p:nvPicPr>
          <p:cNvPr id="5" name="Picture 4" descr="A news excerpt that has been screenshotted. The headline reads &quot;Study of social media retracted when authors can't provide data&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927" y="999103"/>
            <a:ext cx="7858125" cy="5219700"/>
          </a:xfrm>
          <a:prstGeom prst="rect">
            <a:avLst/>
          </a:prstGeom>
        </p:spPr>
      </p:pic>
      <p:cxnSp>
        <p:nvCxnSpPr>
          <p:cNvPr id="7" name="Straight Connector 6"/>
          <p:cNvCxnSpPr/>
          <p:nvPr/>
        </p:nvCxnSpPr>
        <p:spPr>
          <a:xfrm>
            <a:off x="6939419" y="2229633"/>
            <a:ext cx="187890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636712" y="2720236"/>
            <a:ext cx="3407080"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260493" y="5505012"/>
            <a:ext cx="3221895" cy="307777"/>
          </a:xfrm>
          <a:prstGeom prst="rect">
            <a:avLst/>
          </a:prstGeom>
          <a:noFill/>
        </p:spPr>
        <p:txBody>
          <a:bodyPr wrap="square" rtlCol="0">
            <a:spAutoFit/>
          </a:bodyPr>
          <a:lstStyle/>
          <a:p>
            <a:r>
              <a:rPr lang="en-CA" sz="1400"/>
              <a:t>Source: www.retractionwatch.com</a:t>
            </a:r>
          </a:p>
        </p:txBody>
      </p:sp>
    </p:spTree>
    <p:extLst>
      <p:ext uri="{BB962C8B-B14F-4D97-AF65-F5344CB8AC3E}">
        <p14:creationId xmlns:p14="http://schemas.microsoft.com/office/powerpoint/2010/main" val="1473829538"/>
      </p:ext>
    </p:extLst>
  </p:cSld>
  <p:clrMapOvr>
    <a:masterClrMapping/>
  </p:clrMapOvr>
</p:sld>
</file>

<file path=ppt/theme/theme1.xml><?xml version="1.0" encoding="utf-8"?>
<a:theme xmlns:a="http://schemas.openxmlformats.org/drawingml/2006/main" name="content slide master">
  <a:themeElements>
    <a:clrScheme name="Queen's triclour">
      <a:dk1>
        <a:sysClr val="windowText" lastClr="000000"/>
      </a:dk1>
      <a:lt1>
        <a:sysClr val="window" lastClr="FFFFFF"/>
      </a:lt1>
      <a:dk2>
        <a:srgbClr val="061D38"/>
      </a:dk2>
      <a:lt2>
        <a:srgbClr val="FFFFFF"/>
      </a:lt2>
      <a:accent1>
        <a:srgbClr val="910A29"/>
      </a:accent1>
      <a:accent2>
        <a:srgbClr val="F1AB1F"/>
      </a:accent2>
      <a:accent3>
        <a:srgbClr val="061D38"/>
      </a:accent3>
      <a:accent4>
        <a:srgbClr val="CDCDCD"/>
      </a:accent4>
      <a:accent5>
        <a:srgbClr val="7E7E7E"/>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tion header master">
  <a:themeElements>
    <a:clrScheme name="Queen's triclour">
      <a:dk1>
        <a:sysClr val="windowText" lastClr="000000"/>
      </a:dk1>
      <a:lt1>
        <a:sysClr val="window" lastClr="FFFFFF"/>
      </a:lt1>
      <a:dk2>
        <a:srgbClr val="061D38"/>
      </a:dk2>
      <a:lt2>
        <a:srgbClr val="FFFFFF"/>
      </a:lt2>
      <a:accent1>
        <a:srgbClr val="910A29"/>
      </a:accent1>
      <a:accent2>
        <a:srgbClr val="F1AB1F"/>
      </a:accent2>
      <a:accent3>
        <a:srgbClr val="061D38"/>
      </a:accent3>
      <a:accent4>
        <a:srgbClr val="CDCDCD"/>
      </a:accent4>
      <a:accent5>
        <a:srgbClr val="7E7E7E"/>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ver pag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ntent slide master">
  <a:themeElements>
    <a:clrScheme name="Queen's triclour">
      <a:dk1>
        <a:sysClr val="windowText" lastClr="000000"/>
      </a:dk1>
      <a:lt1>
        <a:sysClr val="window" lastClr="FFFFFF"/>
      </a:lt1>
      <a:dk2>
        <a:srgbClr val="061D38"/>
      </a:dk2>
      <a:lt2>
        <a:srgbClr val="FFFFFF"/>
      </a:lt2>
      <a:accent1>
        <a:srgbClr val="910A29"/>
      </a:accent1>
      <a:accent2>
        <a:srgbClr val="F1AB1F"/>
      </a:accent2>
      <a:accent3>
        <a:srgbClr val="061D38"/>
      </a:accent3>
      <a:accent4>
        <a:srgbClr val="CDCDCD"/>
      </a:accent4>
      <a:accent5>
        <a:srgbClr val="7E7E7E"/>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auffer@25 powerpoint template(1) - Copy.potx" id="{FC066A59-C147-4EAE-9B12-2C7AED112025}" vid="{82EA0766-B00D-4179-B260-8092A466141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698F9CE099C324DA3CF83BAB6710AA4" ma:contentTypeVersion="9" ma:contentTypeDescription="Create a new document." ma:contentTypeScope="" ma:versionID="1db0d299772110d1690bafa94fff45c8">
  <xsd:schema xmlns:xsd="http://www.w3.org/2001/XMLSchema" xmlns:xs="http://www.w3.org/2001/XMLSchema" xmlns:p="http://schemas.microsoft.com/office/2006/metadata/properties" xmlns:ns2="a181528e-12ed-4c6c-861d-8c2c49f78111" xmlns:ns3="a89b8370-e83e-4342-ac94-3dcaa2fb2014" targetNamespace="http://schemas.microsoft.com/office/2006/metadata/properties" ma:root="true" ma:fieldsID="ceda25e556606730af7c7825ed13d4e1" ns2:_="" ns3:_="">
    <xsd:import namespace="a181528e-12ed-4c6c-861d-8c2c49f78111"/>
    <xsd:import namespace="a89b8370-e83e-4342-ac94-3dcaa2fb201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81528e-12ed-4c6c-861d-8c2c49f781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9b8370-e83e-4342-ac94-3dcaa2fb201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C38C86-ACDF-4DB4-99D1-6B92DD7F5FE5}">
  <ds:schemaRefs>
    <ds:schemaRef ds:uri="http://purl.org/dc/terms/"/>
    <ds:schemaRef ds:uri="http://schemas.microsoft.com/office/2006/documentManagement/types"/>
    <ds:schemaRef ds:uri="http://purl.org/dc/elements/1.1/"/>
    <ds:schemaRef ds:uri="a181528e-12ed-4c6c-861d-8c2c49f78111"/>
    <ds:schemaRef ds:uri="a89b8370-e83e-4342-ac94-3dcaa2fb2014"/>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D0D2F61C-799F-4AF4-A26F-786989BC3B2D}">
  <ds:schemaRefs>
    <ds:schemaRef ds:uri="http://schemas.microsoft.com/sharepoint/v3/contenttype/forms"/>
  </ds:schemaRefs>
</ds:datastoreItem>
</file>

<file path=customXml/itemProps3.xml><?xml version="1.0" encoding="utf-8"?>
<ds:datastoreItem xmlns:ds="http://schemas.openxmlformats.org/officeDocument/2006/customXml" ds:itemID="{7977780F-F27C-483B-A24F-4A4FF581DA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81528e-12ed-4c6c-861d-8c2c49f78111"/>
    <ds:schemaRef ds:uri="a89b8370-e83e-4342-ac94-3dcaa2fb20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TotalTime>
  <Words>4395</Words>
  <Application>Microsoft Office PowerPoint</Application>
  <PresentationFormat>Custom</PresentationFormat>
  <Paragraphs>499</Paragraphs>
  <Slides>38</Slides>
  <Notes>38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38</vt:i4>
      </vt:variant>
    </vt:vector>
  </HeadingPairs>
  <TitlesOfParts>
    <vt:vector size="49" baseType="lpstr">
      <vt:lpstr>ＭＳ Ｐゴシック</vt:lpstr>
      <vt:lpstr>Arial</vt:lpstr>
      <vt:lpstr>Calibri</vt:lpstr>
      <vt:lpstr>Calibri (Body)</vt:lpstr>
      <vt:lpstr>Palatino Linotype</vt:lpstr>
      <vt:lpstr>Times New Roman</vt:lpstr>
      <vt:lpstr>Wingdings</vt:lpstr>
      <vt:lpstr>content slide master</vt:lpstr>
      <vt:lpstr>Section header master</vt:lpstr>
      <vt:lpstr>cover page master</vt:lpstr>
      <vt:lpstr>content slide master</vt:lpstr>
      <vt:lpstr>PowerPoint Presentation</vt:lpstr>
      <vt:lpstr>R4R@Q: Managing your Research Data     </vt:lpstr>
      <vt:lpstr>Agenda</vt:lpstr>
      <vt:lpstr>What are research data?</vt:lpstr>
      <vt:lpstr>A Few Scenarios…</vt:lpstr>
      <vt:lpstr>RDM Big Picture: Information Loss</vt:lpstr>
      <vt:lpstr>RDM Big Picture: Protection of Assets</vt:lpstr>
      <vt:lpstr>RDM Big Picture: Risk Mitigation</vt:lpstr>
      <vt:lpstr>RDM Big Picture: Transparency/Accountability</vt:lpstr>
      <vt:lpstr>What is research data management (RDM)?</vt:lpstr>
      <vt:lpstr>Why should I manage my research data?</vt:lpstr>
      <vt:lpstr>DRAFT Tri-Agency Research Data Management Policy</vt:lpstr>
      <vt:lpstr>Preparation for the policy</vt:lpstr>
      <vt:lpstr>What can we anticipate?</vt:lpstr>
      <vt:lpstr>Activity #1 – Data Disasters</vt:lpstr>
      <vt:lpstr>Activity #1 – Data Disasters</vt:lpstr>
      <vt:lpstr>Data Management Plan</vt:lpstr>
      <vt:lpstr>Support for RDM</vt:lpstr>
      <vt:lpstr>Write a data management plan</vt:lpstr>
      <vt:lpstr>DMP Assistant</vt:lpstr>
      <vt:lpstr>Data Management Planning Assistant</vt:lpstr>
      <vt:lpstr>Completed DMP</vt:lpstr>
      <vt:lpstr>Active Data Management</vt:lpstr>
      <vt:lpstr>Depositing data</vt:lpstr>
      <vt:lpstr>Sharing / Preserving your Data</vt:lpstr>
      <vt:lpstr>Activity #2 – Discovering Data</vt:lpstr>
      <vt:lpstr>Activity #2 – Discovering Data</vt:lpstr>
      <vt:lpstr>Discovery of Research Data in Repositories</vt:lpstr>
      <vt:lpstr>A Data Repository Should:</vt:lpstr>
      <vt:lpstr>How do I share my research data?</vt:lpstr>
      <vt:lpstr>Dataverse Example</vt:lpstr>
      <vt:lpstr>When you use Dataverse:</vt:lpstr>
      <vt:lpstr>Resources</vt:lpstr>
      <vt:lpstr>Researcher Training Program</vt:lpstr>
      <vt:lpstr>Resources</vt:lpstr>
      <vt:lpstr>Welcome</vt:lpstr>
      <vt:lpstr>Upcoming sessions</vt:lpstr>
      <vt:lpstr>Contact information </vt:lpstr>
    </vt:vector>
  </TitlesOfParts>
  <Company>Queen's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Larry Harris</dc:creator>
  <cp:lastModifiedBy>Traci Allen</cp:lastModifiedBy>
  <cp:revision>3</cp:revision>
  <cp:lastPrinted>2020-03-10T16:17:16Z</cp:lastPrinted>
  <dcterms:created xsi:type="dcterms:W3CDTF">2011-07-05T18:52:53Z</dcterms:created>
  <dcterms:modified xsi:type="dcterms:W3CDTF">2020-03-18T19:43:09Z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0x010100A698F9CE099C324DA3CF83BAB6710AA4</vt:lpwstr>
  </property>
</Properties>
</file>