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en Fellows" initials="MF" lastIdx="4" clrIdx="0">
    <p:extLst>
      <p:ext uri="{19B8F6BF-5375-455C-9EA6-DF929625EA0E}">
        <p15:presenceInfo xmlns:p15="http://schemas.microsoft.com/office/powerpoint/2012/main" userId="S::15mf39@queensu.ca::3b66230d-0e50-47af-bec9-047ad4b26b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289" autoAdjust="0"/>
    <p:restoredTop sz="94582"/>
  </p:normalViewPr>
  <p:slideViewPr>
    <p:cSldViewPr snapToGrid="0">
      <p:cViewPr varScale="1">
        <p:scale>
          <a:sx n="101" d="100"/>
          <a:sy n="101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5T09:49:33.81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20-12-15T09:49:46.823" idx="2">
    <p:pos x="106" y="106"/>
    <p:text>updated waste diversion rates?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5T09:50:18.402" idx="4">
    <p:pos x="10" y="10"/>
    <p:text>Update categories 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5T09:50:03.778" idx="3">
    <p:pos x="10" y="10"/>
    <p:text>screenshot of Qualtrics instead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372F-8189-D346-8015-F62989B7968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E2DF1-6D5D-0F41-99BE-DF3A396A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E2DF1-6D5D-0F41-99BE-DF3A396A7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E2DF1-6D5D-0F41-99BE-DF3A396A76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0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GOC certification provides a platform for offices to be more sustainable through </a:t>
            </a:r>
            <a:r>
              <a:rPr lang="en-US" dirty="0" err="1"/>
              <a:t>xyz</a:t>
            </a:r>
            <a:r>
              <a:rPr lang="en-US" dirty="0"/>
              <a:t> </a:t>
            </a:r>
          </a:p>
          <a:p>
            <a:r>
              <a:rPr lang="en-US" dirty="0"/>
              <a:t>Here is how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E2DF1-6D5D-0F41-99BE-DF3A396A76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5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omments" Target="../comments/commen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comments" Target="../comments/comment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omments" Target="../comments/commen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240" y="2371711"/>
            <a:ext cx="7766936" cy="1646302"/>
          </a:xfrm>
        </p:spPr>
        <p:txBody>
          <a:bodyPr/>
          <a:lstStyle/>
          <a:p>
            <a:r>
              <a:rPr lang="en-US" dirty="0"/>
              <a:t>The Green Office Certification Program</a:t>
            </a:r>
            <a:br>
              <a:rPr lang="en-US" dirty="0"/>
            </a:br>
            <a:r>
              <a:rPr lang="en-US" sz="1400" dirty="0"/>
              <a:t>Version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783070"/>
            <a:ext cx="7766936" cy="1096899"/>
          </a:xfrm>
        </p:spPr>
        <p:txBody>
          <a:bodyPr>
            <a:normAutofit/>
          </a:bodyPr>
          <a:lstStyle/>
          <a:p>
            <a:r>
              <a:rPr lang="en-US" sz="2000" dirty="0"/>
              <a:t>Sustainable Queen’s Presents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0" y="4570394"/>
            <a:ext cx="2405917" cy="206263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4CF9D9A-D9A9-BE46-BAF6-D434CD747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78"/>
    </mc:Choice>
    <mc:Fallback>
      <p:transition spd="slow" advTm="32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ens university">
            <a:extLst>
              <a:ext uri="{FF2B5EF4-FFF2-40B4-BE49-F238E27FC236}">
                <a16:creationId xmlns:a16="http://schemas.microsoft.com/office/drawing/2014/main" id="{037570A6-5CD8-9F4E-9507-6C4A4ED2B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r="11855" b="-2"/>
          <a:stretch/>
        </p:blipFill>
        <p:spPr bwMode="auto">
          <a:xfrm>
            <a:off x="4286306" y="14241"/>
            <a:ext cx="7905694" cy="6843759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91242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Why Green Office?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74" y="2423919"/>
            <a:ext cx="4135282" cy="2497844"/>
          </a:xfrm>
        </p:spPr>
        <p:txBody>
          <a:bodyPr>
            <a:normAutofit/>
          </a:bodyPr>
          <a:lstStyle/>
          <a:p>
            <a:r>
              <a:rPr lang="en-US" sz="2400" dirty="0"/>
              <a:t>Queen’s has over 24,000 students and over 8,000 staff and faculty</a:t>
            </a:r>
            <a:r>
              <a:rPr lang="en-US" sz="2400" baseline="30000" dirty="0"/>
              <a:t>1 </a:t>
            </a:r>
          </a:p>
          <a:p>
            <a:r>
              <a:rPr lang="en-US" sz="2400" dirty="0"/>
              <a:t>We’re a mini city!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445477" y="618203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spcAft>
                <a:spcPts val="600"/>
              </a:spcAft>
            </a:pPr>
            <a:r>
              <a:rPr kumimoji="0" lang="en-US" sz="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Queen's University. (2019, 10.</a:t>
            </a:r>
            <a:r>
              <a:rPr kumimoji="0" lang="en-US" sz="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18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 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Quick Facts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Retrieved from </a:t>
            </a:r>
            <a:r>
              <a:rPr lang="en-US" sz="800" kern="0" dirty="0">
                <a:solidFill>
                  <a:prstClr val="black"/>
                </a:solidFill>
              </a:rPr>
              <a:t>Queen's University: https://www.queensu.ca/about/</a:t>
            </a:r>
            <a:r>
              <a:rPr lang="en-US" sz="800" kern="0" dirty="0" err="1">
                <a:solidFill>
                  <a:prstClr val="black"/>
                </a:solidFill>
              </a:rPr>
              <a:t>quickfacts</a:t>
            </a:r>
            <a:r>
              <a:rPr lang="en-US" sz="800" kern="0" dirty="0">
                <a:solidFill>
                  <a:prstClr val="black"/>
                </a:solidFill>
              </a:rPr>
              <a:t> </a:t>
            </a:r>
            <a:r>
              <a:rPr kumimoji="0" lang="en-US" sz="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C4E5F50-B046-EA41-BD5B-079E7C03A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35"/>
    </mc:Choice>
    <mc:Fallback>
      <p:transition spd="slow" advTm="53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46839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General Office Information</a:t>
            </a:r>
          </a:p>
          <a:p>
            <a:r>
              <a:rPr lang="en-US" sz="2800" dirty="0"/>
              <a:t>Energy Conservation</a:t>
            </a:r>
          </a:p>
          <a:p>
            <a:r>
              <a:rPr lang="en-US" sz="2800" dirty="0"/>
              <a:t>Waste Diversion and Reduction</a:t>
            </a:r>
          </a:p>
          <a:p>
            <a:r>
              <a:rPr lang="en-US" sz="2800" dirty="0"/>
              <a:t>Transportation and Travel</a:t>
            </a:r>
          </a:p>
          <a:p>
            <a:r>
              <a:rPr lang="en-US" sz="2800" dirty="0"/>
              <a:t>Purchasing/Procurement</a:t>
            </a:r>
          </a:p>
          <a:p>
            <a:r>
              <a:rPr lang="en-US" sz="2800" dirty="0"/>
              <a:t>Engagement and Awareness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C395F3-178D-1C4A-A2D6-C07B84782778}"/>
              </a:ext>
            </a:extLst>
          </p:cNvPr>
          <p:cNvSpPr/>
          <p:nvPr/>
        </p:nvSpPr>
        <p:spPr>
          <a:xfrm>
            <a:off x="677334" y="6248400"/>
            <a:ext cx="6727076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600"/>
              </a:spcAft>
            </a:pPr>
            <a:r>
              <a:rPr lang="en-US" sz="800" kern="0" baseline="30000" dirty="0">
                <a:solidFill>
                  <a:prstClr val="black"/>
                </a:solidFill>
              </a:rPr>
              <a:t>2</a:t>
            </a:r>
            <a:r>
              <a:rPr lang="en-US" sz="800" kern="0" dirty="0">
                <a:solidFill>
                  <a:prstClr val="black"/>
                </a:solidFill>
              </a:rPr>
              <a:t> GFL Environmental. (2016, 10. 4/5/6). 2016 Waste Audit Report. Retrieved from Queen’s </a:t>
            </a:r>
            <a:r>
              <a:rPr lang="en-US" sz="800" kern="0" dirty="0" err="1">
                <a:solidFill>
                  <a:prstClr val="black"/>
                </a:solidFill>
              </a:rPr>
              <a:t>University:https</a:t>
            </a:r>
            <a:r>
              <a:rPr lang="en-US" sz="800" kern="0" dirty="0">
                <a:solidFill>
                  <a:prstClr val="black"/>
                </a:solidFill>
              </a:rPr>
              <a:t>://</a:t>
            </a:r>
            <a:r>
              <a:rPr lang="en-US" sz="800" kern="0" dirty="0" err="1">
                <a:solidFill>
                  <a:prstClr val="black"/>
                </a:solidFill>
              </a:rPr>
              <a:t>www.queensu.ca</a:t>
            </a:r>
            <a:r>
              <a:rPr lang="en-US" sz="800" kern="0" dirty="0">
                <a:solidFill>
                  <a:prstClr val="black"/>
                </a:solidFill>
              </a:rPr>
              <a:t>/sustainability/sites/</a:t>
            </a:r>
            <a:r>
              <a:rPr lang="en-US" sz="800" kern="0" dirty="0" err="1">
                <a:solidFill>
                  <a:prstClr val="black"/>
                </a:solidFill>
              </a:rPr>
              <a:t>webpublish.queensu.ca.suswww</a:t>
            </a:r>
            <a:r>
              <a:rPr lang="en-US" sz="800" kern="0" dirty="0">
                <a:solidFill>
                  <a:prstClr val="black"/>
                </a:solidFill>
              </a:rPr>
              <a:t>/files/files/WASTE%20AUDIT%20REPORT%202016%20(QUEENS%20UNIVERSITY).pdf  </a:t>
            </a:r>
            <a:endParaRPr lang="en-US" sz="800" kern="0" baseline="30000" dirty="0">
              <a:solidFill>
                <a:prstClr val="black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CD2209E-90D9-6E41-AF62-6DBF2D775D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3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415"/>
    </mc:Choice>
    <mc:Fallback>
      <p:transition spd="slow" advTm="199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The Program</a:t>
            </a:r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0925C6D-E6E1-4B46-83CA-59C365AF0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733" y="2159001"/>
            <a:ext cx="3361266" cy="3882362"/>
          </a:xfrm>
        </p:spPr>
        <p:txBody>
          <a:bodyPr>
            <a:normAutofit/>
          </a:bodyPr>
          <a:lstStyle/>
          <a:p>
            <a:r>
              <a:rPr lang="en-US" dirty="0"/>
              <a:t>The updated program uses survey platform, Qualtrics to increase ease of use while reducing paper use</a:t>
            </a:r>
          </a:p>
          <a:p>
            <a:r>
              <a:rPr lang="en-US" dirty="0"/>
              <a:t>Survey takes less than minutes to complete, you can take as long as needed to gather data from your office </a:t>
            </a:r>
          </a:p>
          <a:p>
            <a:endParaRPr lang="en-US" dirty="0"/>
          </a:p>
        </p:txBody>
      </p:sp>
      <p:pic>
        <p:nvPicPr>
          <p:cNvPr id="10" name="Content Placeholder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054E28-F7B1-3A4E-BF6C-F7084750F6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615"/>
          <a:stretch/>
        </p:blipFill>
        <p:spPr>
          <a:xfrm>
            <a:off x="422109" y="1219201"/>
            <a:ext cx="4793358" cy="549982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5D37E50-2E65-0242-BA14-BFBB1135C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8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38"/>
    </mc:Choice>
    <mc:Fallback>
      <p:transition spd="slow" advTm="31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98320"/>
            <a:ext cx="8416424" cy="228078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Watch this presentation!</a:t>
            </a:r>
          </a:p>
          <a:p>
            <a:r>
              <a:rPr lang="en-US" sz="2400" dirty="0"/>
              <a:t>Fill out survey and submit</a:t>
            </a:r>
          </a:p>
          <a:p>
            <a:r>
              <a:rPr lang="en-US" sz="2400" dirty="0"/>
              <a:t>Get results from the Sustainability Office </a:t>
            </a:r>
          </a:p>
          <a:p>
            <a:r>
              <a:rPr lang="en-US" sz="2400" dirty="0"/>
              <a:t>Share with your team and discuss ways to improve score</a:t>
            </a:r>
          </a:p>
          <a:p>
            <a:r>
              <a:rPr lang="en-US" sz="2200" dirty="0"/>
              <a:t>Reassess in 6 months – 1 year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45" y="3957566"/>
            <a:ext cx="4494369" cy="1940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8059" y="4436350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r>
              <a:rPr lang="en-US" i="1" dirty="0"/>
              <a:t>The scores of all participating</a:t>
            </a:r>
          </a:p>
          <a:p>
            <a:r>
              <a:rPr lang="en-US" i="1" dirty="0"/>
              <a:t>offices will be published on the</a:t>
            </a:r>
          </a:p>
          <a:p>
            <a:r>
              <a:rPr lang="en-US" i="1" dirty="0"/>
              <a:t> Sustainable Queen’s website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6DD2D6B-4216-B040-A337-2B2C4804F9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07"/>
    </mc:Choice>
    <mc:Fallback>
      <p:transition spd="slow" advTm="14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participating?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Financial Services – Bronze </a:t>
            </a:r>
          </a:p>
          <a:p>
            <a:r>
              <a:rPr lang="en-US" sz="2000" dirty="0"/>
              <a:t>University Secretariat - Silver</a:t>
            </a:r>
          </a:p>
          <a:p>
            <a:r>
              <a:rPr lang="en-US" sz="2000" dirty="0"/>
              <a:t>VP Finance - Gold</a:t>
            </a:r>
          </a:p>
          <a:p>
            <a:r>
              <a:rPr lang="en-US" sz="2000" dirty="0"/>
              <a:t>Career Services </a:t>
            </a:r>
            <a:r>
              <a:rPr lang="en-US" sz="2000"/>
              <a:t>- Silver</a:t>
            </a:r>
            <a:endParaRPr lang="en-US" sz="2000" dirty="0"/>
          </a:p>
          <a:p>
            <a:r>
              <a:rPr lang="en-US" sz="2000" dirty="0"/>
              <a:t>School of Environmental Studies Platinum</a:t>
            </a:r>
          </a:p>
          <a:p>
            <a:r>
              <a:rPr lang="en-US" sz="2000" dirty="0"/>
              <a:t>Physical Plant Services – Silver</a:t>
            </a:r>
          </a:p>
          <a:p>
            <a:r>
              <a:rPr lang="en-US" sz="2000" dirty="0"/>
              <a:t>Internal Audit – Silver</a:t>
            </a:r>
          </a:p>
          <a:p>
            <a:r>
              <a:rPr lang="en-US" sz="2000" dirty="0"/>
              <a:t>Hospitality Services – Gold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29" y="1989775"/>
            <a:ext cx="3036672" cy="230913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6EB98F2-E37C-9541-AF76-4D5BC9459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81"/>
    </mc:Choice>
    <mc:Fallback>
      <p:transition spd="slow" advTm="12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5614" y="2679237"/>
            <a:ext cx="66399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Get started!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FC4F7-612F-BC48-9198-572C9A44B931}"/>
              </a:ext>
            </a:extLst>
          </p:cNvPr>
          <p:cNvSpPr txBox="1"/>
          <p:nvPr/>
        </p:nvSpPr>
        <p:spPr>
          <a:xfrm>
            <a:off x="3345366" y="4282068"/>
            <a:ext cx="441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sustain@queensu.ca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AEE2D57-B6FE-5F47-8F3B-2E627B88F8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13"/>
    </mc:Choice>
    <mc:Fallback>
      <p:transition spd="slow" advTm="17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7518</TotalTime>
  <Words>295</Words>
  <Application>Microsoft Macintosh PowerPoint</Application>
  <PresentationFormat>Widescreen</PresentationFormat>
  <Paragraphs>45</Paragraphs>
  <Slides>7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The Green Office Certification Program Version 2.0</vt:lpstr>
      <vt:lpstr>Why Green Office?</vt:lpstr>
      <vt:lpstr>Categories </vt:lpstr>
      <vt:lpstr>The Program</vt:lpstr>
      <vt:lpstr>How does it work?</vt:lpstr>
      <vt:lpstr>Who’s participating?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 Office Certification Program Version 2.0</dc:title>
  <dc:creator>Madelen Fellows</dc:creator>
  <cp:lastModifiedBy>Madelen Fellows</cp:lastModifiedBy>
  <cp:revision>10</cp:revision>
  <dcterms:created xsi:type="dcterms:W3CDTF">2021-02-04T15:26:16Z</dcterms:created>
  <dcterms:modified xsi:type="dcterms:W3CDTF">2021-02-16T16:02:57Z</dcterms:modified>
</cp:coreProperties>
</file>